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g+I6I/TI0T71TyxF6oIBioJ6dC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customschemas.google.com/relationships/presentationmetadata" Target="meta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2e80177455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2e80177455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2e80177455_4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2e80177455_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2e80177455_4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2e80177455_4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2e80177455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2e8017745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-SK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18.pn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9.png"/><Relationship Id="rId6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5.png"/><Relationship Id="rId6" Type="http://schemas.openxmlformats.org/officeDocument/2006/relationships/image" Target="../media/image4.png"/><Relationship Id="rId7" Type="http://schemas.openxmlformats.org/officeDocument/2006/relationships/image" Target="../media/image10.png"/><Relationship Id="rId8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25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334964"/>
            <a:ext cx="91440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sk-SK"/>
              <a:t>Edge betweenness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descr="A picture containing text, clock&#10;&#10;Description automatically generated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4983" y="2145506"/>
            <a:ext cx="5962034" cy="2566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e80177455_1_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k-SK"/>
              <a:t>V</a:t>
            </a:r>
            <a:r>
              <a:rPr lang="sk-SK"/>
              <a:t>hodné zotriedenie do komunít - vymazávanie hrán naraz </a:t>
            </a:r>
            <a:endParaRPr/>
          </a:p>
        </p:txBody>
      </p:sp>
      <p:sp>
        <p:nvSpPr>
          <p:cNvPr id="160" name="Google Shape;160;g22e80177455_1_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g22e80177455_1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49" y="2113850"/>
            <a:ext cx="4546151" cy="416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22e80177455_1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43197" y="2180701"/>
            <a:ext cx="3461100" cy="428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22e80177455_1_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421745" y="2012455"/>
            <a:ext cx="3507774" cy="4506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2e80177455_4_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/>
              <a:t>Karate klub</a:t>
            </a:r>
            <a:endParaRPr/>
          </a:p>
        </p:txBody>
      </p:sp>
      <p:sp>
        <p:nvSpPr>
          <p:cNvPr id="169" name="Google Shape;169;g22e80177455_4_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g22e80177455_4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579" y="1989975"/>
            <a:ext cx="4750123" cy="435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22e80177455_4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5175" y="2093784"/>
            <a:ext cx="4886374" cy="447601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22e80177455_4_6"/>
          <p:cNvSpPr txBox="1"/>
          <p:nvPr/>
        </p:nvSpPr>
        <p:spPr>
          <a:xfrm>
            <a:off x="669225" y="1825625"/>
            <a:ext cx="572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800">
                <a:latin typeface="Calibri"/>
                <a:ea typeface="Calibri"/>
                <a:cs typeface="Calibri"/>
                <a:sym typeface="Calibri"/>
              </a:rPr>
              <a:t>Rozdelenie karate klubu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22e80177455_4_6"/>
          <p:cNvSpPr txBox="1"/>
          <p:nvPr/>
        </p:nvSpPr>
        <p:spPr>
          <a:xfrm>
            <a:off x="6672475" y="1944750"/>
            <a:ext cx="553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1800">
                <a:latin typeface="Calibri"/>
                <a:ea typeface="Calibri"/>
                <a:cs typeface="Calibri"/>
                <a:sym typeface="Calibri"/>
              </a:rPr>
              <a:t>Komunity pomocou Girman-Newman algoritmu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2e80177455_4_1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/>
              <a:t>Slumlords</a:t>
            </a:r>
            <a:endParaRPr/>
          </a:p>
        </p:txBody>
      </p:sp>
      <p:sp>
        <p:nvSpPr>
          <p:cNvPr id="179" name="Google Shape;179;g22e80177455_4_1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g22e80177455_4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98975"/>
            <a:ext cx="4075475" cy="385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22e80177455_4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1844" y="3020394"/>
            <a:ext cx="4009399" cy="381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22e80177455_4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1250" y="2938031"/>
            <a:ext cx="4210750" cy="3919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k-SK"/>
              <a:t>Obsah</a:t>
            </a:r>
            <a:endParaRPr/>
          </a:p>
        </p:txBody>
      </p:sp>
      <p:sp>
        <p:nvSpPr>
          <p:cNvPr id="92" name="Google Shape;92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Definícia + príklady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Súvis s komunitami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Girvan-Newman algoritmus na hľadanie komunít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k-SK"/>
              <a:t>Umelé dáta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sk-SK"/>
              <a:t>Reálne dáta (karate, slumlords)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k-SK"/>
              <a:t>Definícia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838199" y="2219325"/>
            <a:ext cx="5695951" cy="3957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V: množina vrcholov grafu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             : počet najkratších ciest medzi s a t, vedúcich cez 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sk-SK"/>
              <a:t>           : počet najkratších ciest medzi s a t</a:t>
            </a:r>
            <a:endParaRPr/>
          </a:p>
        </p:txBody>
      </p:sp>
      <p:pic>
        <p:nvPicPr>
          <p:cNvPr descr="Shape&#10;&#10;Description automatically generated with medium confidence" id="99" name="Google Shape;9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3950" y="1515567"/>
            <a:ext cx="2331369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&#10;&#10;Description automatically generated with medium confidence" id="100" name="Google Shape;10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3950" y="2840633"/>
            <a:ext cx="971550" cy="2964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&#10;&#10;Description automatically generated with medium confidence" id="101" name="Google Shape;10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23950" y="3733668"/>
            <a:ext cx="800101" cy="31774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clock&#10;&#10;Description automatically generated" id="102" name="Google Shape;102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19900" y="888603"/>
            <a:ext cx="4483047" cy="1930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k-SK"/>
              <a:t>Ktoré hrany budú mať veľký edge betweenness?</a:t>
            </a:r>
            <a:endParaRPr/>
          </a:p>
        </p:txBody>
      </p:sp>
      <p:pic>
        <p:nvPicPr>
          <p:cNvPr descr="A picture containing accessory&#10;&#10;Description automatically generated" id="108" name="Google Shape;108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7946" y="1825625"/>
            <a:ext cx="7456107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A picture containing map&#10;&#10;Description automatically generated" id="114" name="Google Shape;114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1124" y="217640"/>
            <a:ext cx="11005463" cy="6422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k-SK"/>
              <a:t>Komunity...</a:t>
            </a:r>
            <a:endParaRPr/>
          </a:p>
        </p:txBody>
      </p:sp>
      <p:pic>
        <p:nvPicPr>
          <p:cNvPr descr="Diagram&#10;&#10;Description automatically generated with medium confidence" id="120" name="Google Shape;120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2908" y="-44107"/>
            <a:ext cx="7389091" cy="4312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accessory&#10;&#10;Description automatically generated" id="121" name="Google Shape;12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438182"/>
            <a:ext cx="6533584" cy="381295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&#10;&#10;Description automatically generated" id="122" name="Google Shape;122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65261" y="3429001"/>
            <a:ext cx="3136643" cy="32569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sk-SK"/>
              <a:t>Girvan-Newman algoritmus na hľadanie komunít</a:t>
            </a:r>
            <a:endParaRPr/>
          </a:p>
        </p:txBody>
      </p:sp>
      <p:sp>
        <p:nvSpPr>
          <p:cNvPr id="128" name="Google Shape;128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14350" lvl="0" marL="5143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sk-SK" sz="2000"/>
              <a:t>Spočítať edge-betweenness všetkých hrán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sk-SK" sz="2000"/>
              <a:t>Odstrániť hranu s najväčšou hodnotou</a:t>
            </a:r>
            <a:r>
              <a:rPr baseline="-25000" lang="sk-SK" sz="2000"/>
              <a:t>*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sk-SK" sz="2000"/>
              <a:t>Opakovať 1. a 2. (postupne sa začnú oddeľovať komponenty súvislosti), kým nie sme spokojní s nájdenými komunitami (oddelené komponenty súvislosti) alebo kým sa neodstránia všetky hrany z grafu</a:t>
            </a:r>
            <a:endParaRPr/>
          </a:p>
          <a:p>
            <a:pPr indent="-3365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29" name="Google Shape;12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115" y="3863836"/>
            <a:ext cx="2370082" cy="2966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74457" y="3860422"/>
            <a:ext cx="2397133" cy="2966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21940" y="3835747"/>
            <a:ext cx="2370083" cy="3022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10352" y="3781589"/>
            <a:ext cx="2370083" cy="3044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8" name="Google Shape;138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39" name="Google Shape;1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" y="0"/>
            <a:ext cx="3522749" cy="34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3545" y="3490575"/>
            <a:ext cx="3609843" cy="336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05500" y="3898375"/>
            <a:ext cx="2545401" cy="295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87487" y="0"/>
            <a:ext cx="3243889" cy="3237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19907" y="3898375"/>
            <a:ext cx="2985593" cy="295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03536" y="3898375"/>
            <a:ext cx="3079124" cy="295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2e80177455_1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/>
              <a:t>Nevhodné zatriedenie do komunít </a:t>
            </a:r>
            <a:endParaRPr/>
          </a:p>
        </p:txBody>
      </p:sp>
      <p:sp>
        <p:nvSpPr>
          <p:cNvPr id="150" name="Google Shape;150;g22e80177455_1_0"/>
          <p:cNvSpPr txBox="1"/>
          <p:nvPr>
            <p:ph idx="1" type="body"/>
          </p:nvPr>
        </p:nvSpPr>
        <p:spPr>
          <a:xfrm>
            <a:off x="116325" y="2410300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sk-SK"/>
              <a:t>PR</a:t>
            </a:r>
            <a:endParaRPr/>
          </a:p>
        </p:txBody>
      </p:sp>
      <p:pic>
        <p:nvPicPr>
          <p:cNvPr id="151" name="Google Shape;151;g22e80177455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6250" y="2410300"/>
            <a:ext cx="4982277" cy="290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2e80177455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329" y="1606825"/>
            <a:ext cx="4343773" cy="397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22e80177455_1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92579" y="1688263"/>
            <a:ext cx="4750123" cy="435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2e80177455_1_0"/>
          <p:cNvSpPr txBox="1"/>
          <p:nvPr/>
        </p:nvSpPr>
        <p:spPr>
          <a:xfrm>
            <a:off x="116325" y="5874025"/>
            <a:ext cx="7450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k-SK" sz="2100">
                <a:latin typeface="Calibri"/>
                <a:ea typeface="Calibri"/>
                <a:cs typeface="Calibri"/>
                <a:sym typeface="Calibri"/>
              </a:rPr>
              <a:t>Dôvod problému: vymazávame hrany po jednom</a:t>
            </a:r>
            <a:endParaRPr sz="2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2023-03-24T19:08:21Z</dcterms:created>
  <dc:creator>vinczevend@gmail.com</dc:creator>
</cp:coreProperties>
</file>