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73" r:id="rId11"/>
    <p:sldId id="265" r:id="rId12"/>
    <p:sldId id="267" r:id="rId13"/>
    <p:sldId id="269" r:id="rId14"/>
    <p:sldId id="272" r:id="rId15"/>
    <p:sldId id="274" r:id="rId16"/>
    <p:sldId id="268" r:id="rId17"/>
    <p:sldId id="270" r:id="rId18"/>
    <p:sldId id="275" r:id="rId19"/>
    <p:sldId id="276" r:id="rId20"/>
    <p:sldId id="277" r:id="rId21"/>
    <p:sldId id="278" r:id="rId22"/>
    <p:sldId id="271" r:id="rId23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6B78E1-0D36-4DDF-B738-1D7A240B6F57}" v="114" dt="2023-04-19T16:01:31.5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4660"/>
  </p:normalViewPr>
  <p:slideViewPr>
    <p:cSldViewPr snapToGrid="0">
      <p:cViewPr varScale="1">
        <p:scale>
          <a:sx n="61" d="100"/>
          <a:sy n="61" d="100"/>
        </p:scale>
        <p:origin x="28" y="-2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kub Ciznar" userId="591e62cc-44ce-4af5-bb35-425ea665d47c" providerId="ADAL" clId="{F36B78E1-0D36-4DDF-B738-1D7A240B6F57}"/>
    <pc:docChg chg="undo custSel addSld delSld modSld sldOrd">
      <pc:chgData name="Jakub Ciznar" userId="591e62cc-44ce-4af5-bb35-425ea665d47c" providerId="ADAL" clId="{F36B78E1-0D36-4DDF-B738-1D7A240B6F57}" dt="2023-04-25T08:26:07.726" v="4005"/>
      <pc:docMkLst>
        <pc:docMk/>
      </pc:docMkLst>
      <pc:sldChg chg="addSp modSp mod">
        <pc:chgData name="Jakub Ciznar" userId="591e62cc-44ce-4af5-bb35-425ea665d47c" providerId="ADAL" clId="{F36B78E1-0D36-4DDF-B738-1D7A240B6F57}" dt="2023-04-19T16:02:07.817" v="3965"/>
        <pc:sldMkLst>
          <pc:docMk/>
          <pc:sldMk cId="2936439925" sldId="256"/>
        </pc:sldMkLst>
        <pc:spChg chg="mod replST delST">
          <ac:chgData name="Jakub Ciznar" userId="591e62cc-44ce-4af5-bb35-425ea665d47c" providerId="ADAL" clId="{F36B78E1-0D36-4DDF-B738-1D7A240B6F57}" dt="2023-04-18T12:49:18.102" v="1370"/>
          <ac:spMkLst>
            <pc:docMk/>
            <pc:sldMk cId="2936439925" sldId="256"/>
            <ac:spMk id="2" creationId="{CA11523C-8192-4601-B5B0-613CB4D78C46}"/>
          </ac:spMkLst>
        </pc:spChg>
        <pc:spChg chg="replST delST">
          <ac:chgData name="Jakub Ciznar" userId="591e62cc-44ce-4af5-bb35-425ea665d47c" providerId="ADAL" clId="{F36B78E1-0D36-4DDF-B738-1D7A240B6F57}" dt="2023-04-19T16:02:07.817" v="3965"/>
          <ac:spMkLst>
            <pc:docMk/>
            <pc:sldMk cId="2936439925" sldId="256"/>
            <ac:spMk id="3" creationId="{EBCF6246-A68F-4202-BD29-510827229D9D}"/>
          </ac:spMkLst>
        </pc:spChg>
        <pc:spChg chg="add mod replST delST">
          <ac:chgData name="Jakub Ciznar" userId="591e62cc-44ce-4af5-bb35-425ea665d47c" providerId="ADAL" clId="{F36B78E1-0D36-4DDF-B738-1D7A240B6F57}" dt="2023-04-19T16:02:04.667" v="3961" actId="1076"/>
          <ac:spMkLst>
            <pc:docMk/>
            <pc:sldMk cId="2936439925" sldId="256"/>
            <ac:spMk id="4" creationId="{9E168151-8ABF-4626-B40C-8F3AD0225278}"/>
          </ac:spMkLst>
        </pc:spChg>
        <pc:cxnChg chg="add mod">
          <ac:chgData name="Jakub Ciznar" userId="591e62cc-44ce-4af5-bb35-425ea665d47c" providerId="ADAL" clId="{F36B78E1-0D36-4DDF-B738-1D7A240B6F57}" dt="2023-04-19T16:01:58.816" v="3958" actId="1076"/>
          <ac:cxnSpMkLst>
            <pc:docMk/>
            <pc:sldMk cId="2936439925" sldId="256"/>
            <ac:cxnSpMk id="6" creationId="{68D216E7-B555-4A11-B67A-4A1CB3228F74}"/>
          </ac:cxnSpMkLst>
        </pc:cxnChg>
      </pc:sldChg>
      <pc:sldChg chg="modSp mod">
        <pc:chgData name="Jakub Ciznar" userId="591e62cc-44ce-4af5-bb35-425ea665d47c" providerId="ADAL" clId="{F36B78E1-0D36-4DDF-B738-1D7A240B6F57}" dt="2023-04-18T12:18:20.309" v="166"/>
        <pc:sldMkLst>
          <pc:docMk/>
          <pc:sldMk cId="1081016672" sldId="259"/>
        </pc:sldMkLst>
        <pc:spChg chg="mod replST delST">
          <ac:chgData name="Jakub Ciznar" userId="591e62cc-44ce-4af5-bb35-425ea665d47c" providerId="ADAL" clId="{F36B78E1-0D36-4DDF-B738-1D7A240B6F57}" dt="2023-04-18T12:18:20.309" v="166"/>
          <ac:spMkLst>
            <pc:docMk/>
            <pc:sldMk cId="1081016672" sldId="259"/>
            <ac:spMk id="9" creationId="{389C15AD-2011-415D-8AC4-CDEC529B2953}"/>
          </ac:spMkLst>
        </pc:spChg>
        <pc:picChg chg="mod">
          <ac:chgData name="Jakub Ciznar" userId="591e62cc-44ce-4af5-bb35-425ea665d47c" providerId="ADAL" clId="{F36B78E1-0D36-4DDF-B738-1D7A240B6F57}" dt="2023-04-18T12:10:10.106" v="83" actId="1076"/>
          <ac:picMkLst>
            <pc:docMk/>
            <pc:sldMk cId="1081016672" sldId="259"/>
            <ac:picMk id="21" creationId="{0E3DCB52-F22E-4A9D-8C8D-8BC313965120}"/>
          </ac:picMkLst>
        </pc:picChg>
      </pc:sldChg>
      <pc:sldChg chg="addSp delSp modSp mod">
        <pc:chgData name="Jakub Ciznar" userId="591e62cc-44ce-4af5-bb35-425ea665d47c" providerId="ADAL" clId="{F36B78E1-0D36-4DDF-B738-1D7A240B6F57}" dt="2023-04-19T12:56:23.145" v="2430" actId="14100"/>
        <pc:sldMkLst>
          <pc:docMk/>
          <pc:sldMk cId="172486829" sldId="260"/>
        </pc:sldMkLst>
        <pc:spChg chg="replST delST">
          <ac:chgData name="Jakub Ciznar" userId="591e62cc-44ce-4af5-bb35-425ea665d47c" providerId="ADAL" clId="{F36B78E1-0D36-4DDF-B738-1D7A240B6F57}" dt="2023-04-18T12:07:22.536" v="3"/>
          <ac:spMkLst>
            <pc:docMk/>
            <pc:sldMk cId="172486829" sldId="260"/>
            <ac:spMk id="2" creationId="{1B0EB457-3C4E-4C8F-BF5E-2DA4ED4D9B7B}"/>
          </ac:spMkLst>
        </pc:spChg>
        <pc:spChg chg="add del mod replST">
          <ac:chgData name="Jakub Ciznar" userId="591e62cc-44ce-4af5-bb35-425ea665d47c" providerId="ADAL" clId="{F36B78E1-0D36-4DDF-B738-1D7A240B6F57}" dt="2023-04-19T09:59:27.804" v="1375" actId="478"/>
          <ac:spMkLst>
            <pc:docMk/>
            <pc:sldMk cId="172486829" sldId="260"/>
            <ac:spMk id="4" creationId="{50763747-DE4A-4F16-9B9B-250E8DB8ABE8}"/>
          </ac:spMkLst>
        </pc:spChg>
        <pc:spChg chg="replST delST">
          <ac:chgData name="Jakub Ciznar" userId="591e62cc-44ce-4af5-bb35-425ea665d47c" providerId="ADAL" clId="{F36B78E1-0D36-4DDF-B738-1D7A240B6F57}" dt="2023-04-19T10:14:04.381" v="1678"/>
          <ac:spMkLst>
            <pc:docMk/>
            <pc:sldMk cId="172486829" sldId="260"/>
            <ac:spMk id="16" creationId="{44C6D789-0220-45A0-83BE-DDDD88BF3AD3}"/>
          </ac:spMkLst>
        </pc:spChg>
        <pc:picChg chg="add mod">
          <ac:chgData name="Jakub Ciznar" userId="591e62cc-44ce-4af5-bb35-425ea665d47c" providerId="ADAL" clId="{F36B78E1-0D36-4DDF-B738-1D7A240B6F57}" dt="2023-04-19T12:56:23.145" v="2430" actId="14100"/>
          <ac:picMkLst>
            <pc:docMk/>
            <pc:sldMk cId="172486829" sldId="260"/>
            <ac:picMk id="4" creationId="{8855A7BD-6191-4FE5-B112-11E8AC18675F}"/>
          </ac:picMkLst>
        </pc:picChg>
        <pc:picChg chg="add del mod">
          <ac:chgData name="Jakub Ciznar" userId="591e62cc-44ce-4af5-bb35-425ea665d47c" providerId="ADAL" clId="{F36B78E1-0D36-4DDF-B738-1D7A240B6F57}" dt="2023-04-19T12:56:20.496" v="2429" actId="478"/>
          <ac:picMkLst>
            <pc:docMk/>
            <pc:sldMk cId="172486829" sldId="260"/>
            <ac:picMk id="7" creationId="{C6532253-BCC5-4E30-BE70-87B78CA35D7C}"/>
          </ac:picMkLst>
        </pc:picChg>
        <pc:picChg chg="del">
          <ac:chgData name="Jakub Ciznar" userId="591e62cc-44ce-4af5-bb35-425ea665d47c" providerId="ADAL" clId="{F36B78E1-0D36-4DDF-B738-1D7A240B6F57}" dt="2023-04-19T09:59:24.283" v="1371" actId="478"/>
          <ac:picMkLst>
            <pc:docMk/>
            <pc:sldMk cId="172486829" sldId="260"/>
            <ac:picMk id="8" creationId="{3CF720C8-4BB8-40EC-8003-2801F41B76F8}"/>
          </ac:picMkLst>
        </pc:picChg>
        <pc:picChg chg="mod">
          <ac:chgData name="Jakub Ciznar" userId="591e62cc-44ce-4af5-bb35-425ea665d47c" providerId="ADAL" clId="{F36B78E1-0D36-4DDF-B738-1D7A240B6F57}" dt="2023-04-19T09:59:56.217" v="1381" actId="1582"/>
          <ac:picMkLst>
            <pc:docMk/>
            <pc:sldMk cId="172486829" sldId="260"/>
            <ac:picMk id="11" creationId="{C03E5561-CA9F-461B-B260-8ED1FBA4D21A}"/>
          </ac:picMkLst>
        </pc:picChg>
      </pc:sldChg>
      <pc:sldChg chg="addSp delSp modSp add mod">
        <pc:chgData name="Jakub Ciznar" userId="591e62cc-44ce-4af5-bb35-425ea665d47c" providerId="ADAL" clId="{F36B78E1-0D36-4DDF-B738-1D7A240B6F57}" dt="2023-04-19T12:53:50.830" v="2422" actId="478"/>
        <pc:sldMkLst>
          <pc:docMk/>
          <pc:sldMk cId="1520284988" sldId="261"/>
        </pc:sldMkLst>
        <pc:spChg chg="add del mod replST delST">
          <ac:chgData name="Jakub Ciznar" userId="591e62cc-44ce-4af5-bb35-425ea665d47c" providerId="ADAL" clId="{F36B78E1-0D36-4DDF-B738-1D7A240B6F57}" dt="2023-04-18T12:18:09.738" v="151" actId="478"/>
          <ac:spMkLst>
            <pc:docMk/>
            <pc:sldMk cId="1520284988" sldId="261"/>
            <ac:spMk id="8" creationId="{FA8287BB-F55C-4656-8B84-AD1F74BC07D0}"/>
          </ac:spMkLst>
        </pc:spChg>
        <pc:spChg chg="mod replST delST">
          <ac:chgData name="Jakub Ciznar" userId="591e62cc-44ce-4af5-bb35-425ea665d47c" providerId="ADAL" clId="{F36B78E1-0D36-4DDF-B738-1D7A240B6F57}" dt="2023-04-18T12:23:30.531" v="272"/>
          <ac:spMkLst>
            <pc:docMk/>
            <pc:sldMk cId="1520284988" sldId="261"/>
            <ac:spMk id="9" creationId="{389C15AD-2011-415D-8AC4-CDEC529B2953}"/>
          </ac:spMkLst>
        </pc:spChg>
        <pc:spChg chg="add mod replST delST">
          <ac:chgData name="Jakub Ciznar" userId="591e62cc-44ce-4af5-bb35-425ea665d47c" providerId="ADAL" clId="{F36B78E1-0D36-4DDF-B738-1D7A240B6F57}" dt="2023-04-18T12:23:53.890" v="331" actId="1076"/>
          <ac:spMkLst>
            <pc:docMk/>
            <pc:sldMk cId="1520284988" sldId="261"/>
            <ac:spMk id="12" creationId="{CC7BFD30-BEC4-4E34-BCD7-13FF064A620F}"/>
          </ac:spMkLst>
        </pc:spChg>
        <pc:picChg chg="add mod">
          <ac:chgData name="Jakub Ciznar" userId="591e62cc-44ce-4af5-bb35-425ea665d47c" providerId="ADAL" clId="{F36B78E1-0D36-4DDF-B738-1D7A240B6F57}" dt="2023-04-19T12:53:46.508" v="2421" actId="14100"/>
          <ac:picMkLst>
            <pc:docMk/>
            <pc:sldMk cId="1520284988" sldId="261"/>
            <ac:picMk id="4" creationId="{4CACDDCC-978D-4713-860E-A0405FFA8404}"/>
          </ac:picMkLst>
        </pc:picChg>
        <pc:picChg chg="add del mod">
          <ac:chgData name="Jakub Ciznar" userId="591e62cc-44ce-4af5-bb35-425ea665d47c" providerId="ADAL" clId="{F36B78E1-0D36-4DDF-B738-1D7A240B6F57}" dt="2023-04-18T12:21:53.627" v="257" actId="478"/>
          <ac:picMkLst>
            <pc:docMk/>
            <pc:sldMk cId="1520284988" sldId="261"/>
            <ac:picMk id="4" creationId="{719110EC-A213-4225-A6E2-6F811B488F22}"/>
          </ac:picMkLst>
        </pc:picChg>
        <pc:picChg chg="add del mod">
          <ac:chgData name="Jakub Ciznar" userId="591e62cc-44ce-4af5-bb35-425ea665d47c" providerId="ADAL" clId="{F36B78E1-0D36-4DDF-B738-1D7A240B6F57}" dt="2023-04-19T12:53:50.830" v="2422" actId="478"/>
          <ac:picMkLst>
            <pc:docMk/>
            <pc:sldMk cId="1520284988" sldId="261"/>
            <ac:picMk id="7" creationId="{981359B5-6196-4AFB-90A7-59F56BEB58B6}"/>
          </ac:picMkLst>
        </pc:picChg>
        <pc:picChg chg="add mod modCrop">
          <ac:chgData name="Jakub Ciznar" userId="591e62cc-44ce-4af5-bb35-425ea665d47c" providerId="ADAL" clId="{F36B78E1-0D36-4DDF-B738-1D7A240B6F57}" dt="2023-04-18T12:22:25.451" v="265" actId="1076"/>
          <ac:picMkLst>
            <pc:docMk/>
            <pc:sldMk cId="1520284988" sldId="261"/>
            <ac:picMk id="11" creationId="{B7A1FE62-6633-419F-88A8-61F45A21FF9A}"/>
          </ac:picMkLst>
        </pc:picChg>
        <pc:picChg chg="add mod modCrop">
          <ac:chgData name="Jakub Ciznar" userId="591e62cc-44ce-4af5-bb35-425ea665d47c" providerId="ADAL" clId="{F36B78E1-0D36-4DDF-B738-1D7A240B6F57}" dt="2023-04-18T12:25:39.568" v="339" actId="732"/>
          <ac:picMkLst>
            <pc:docMk/>
            <pc:sldMk cId="1520284988" sldId="261"/>
            <ac:picMk id="13" creationId="{63000696-BCD9-42EE-B31C-DEC401473398}"/>
          </ac:picMkLst>
        </pc:picChg>
        <pc:picChg chg="mod">
          <ac:chgData name="Jakub Ciznar" userId="591e62cc-44ce-4af5-bb35-425ea665d47c" providerId="ADAL" clId="{F36B78E1-0D36-4DDF-B738-1D7A240B6F57}" dt="2023-04-18T12:22:22.014" v="264" actId="1076"/>
          <ac:picMkLst>
            <pc:docMk/>
            <pc:sldMk cId="1520284988" sldId="261"/>
            <ac:picMk id="21" creationId="{0E3DCB52-F22E-4A9D-8C8D-8BC313965120}"/>
          </ac:picMkLst>
        </pc:picChg>
      </pc:sldChg>
      <pc:sldChg chg="addSp delSp modSp add mod">
        <pc:chgData name="Jakub Ciznar" userId="591e62cc-44ce-4af5-bb35-425ea665d47c" providerId="ADAL" clId="{F36B78E1-0D36-4DDF-B738-1D7A240B6F57}" dt="2023-04-19T13:43:11.696" v="2607" actId="1076"/>
        <pc:sldMkLst>
          <pc:docMk/>
          <pc:sldMk cId="1550867407" sldId="262"/>
        </pc:sldMkLst>
        <pc:spChg chg="mod replST delST">
          <ac:chgData name="Jakub Ciznar" userId="591e62cc-44ce-4af5-bb35-425ea665d47c" providerId="ADAL" clId="{F36B78E1-0D36-4DDF-B738-1D7A240B6F57}" dt="2023-04-18T12:26:44.981" v="432"/>
          <ac:spMkLst>
            <pc:docMk/>
            <pc:sldMk cId="1550867407" sldId="262"/>
            <ac:spMk id="2" creationId="{1B0EB457-3C4E-4C8F-BF5E-2DA4ED4D9B7B}"/>
          </ac:spMkLst>
        </pc:spChg>
        <pc:spChg chg="mod replST delST">
          <ac:chgData name="Jakub Ciznar" userId="591e62cc-44ce-4af5-bb35-425ea665d47c" providerId="ADAL" clId="{F36B78E1-0D36-4DDF-B738-1D7A240B6F57}" dt="2023-04-19T13:18:28.381" v="2474"/>
          <ac:spMkLst>
            <pc:docMk/>
            <pc:sldMk cId="1550867407" sldId="262"/>
            <ac:spMk id="9" creationId="{389C15AD-2011-415D-8AC4-CDEC529B2953}"/>
          </ac:spMkLst>
        </pc:spChg>
        <pc:spChg chg="del replST delST">
          <ac:chgData name="Jakub Ciznar" userId="591e62cc-44ce-4af5-bb35-425ea665d47c" providerId="ADAL" clId="{F36B78E1-0D36-4DDF-B738-1D7A240B6F57}" dt="2023-04-18T12:26:09.358" v="345" actId="478"/>
          <ac:spMkLst>
            <pc:docMk/>
            <pc:sldMk cId="1550867407" sldId="262"/>
            <ac:spMk id="12" creationId="{CC7BFD30-BEC4-4E34-BCD7-13FF064A620F}"/>
          </ac:spMkLst>
        </pc:spChg>
        <pc:spChg chg="add mod replST delST">
          <ac:chgData name="Jakub Ciznar" userId="591e62cc-44ce-4af5-bb35-425ea665d47c" providerId="ADAL" clId="{F36B78E1-0D36-4DDF-B738-1D7A240B6F57}" dt="2023-04-19T13:42:57.896" v="2603"/>
          <ac:spMkLst>
            <pc:docMk/>
            <pc:sldMk cId="1550867407" sldId="262"/>
            <ac:spMk id="14" creationId="{BCE76EAA-BCBC-4E7F-928B-11E9EE9872E9}"/>
          </ac:spMkLst>
        </pc:spChg>
        <pc:picChg chg="add mod">
          <ac:chgData name="Jakub Ciznar" userId="591e62cc-44ce-4af5-bb35-425ea665d47c" providerId="ADAL" clId="{F36B78E1-0D36-4DDF-B738-1D7A240B6F57}" dt="2023-04-19T13:43:11.696" v="2607" actId="1076"/>
          <ac:picMkLst>
            <pc:docMk/>
            <pc:sldMk cId="1550867407" sldId="262"/>
            <ac:picMk id="4" creationId="{692757DC-FA45-4BC3-AF9D-0AAF078D7A25}"/>
          </ac:picMkLst>
        </pc:picChg>
        <pc:picChg chg="add del">
          <ac:chgData name="Jakub Ciznar" userId="591e62cc-44ce-4af5-bb35-425ea665d47c" providerId="ADAL" clId="{F36B78E1-0D36-4DDF-B738-1D7A240B6F57}" dt="2023-04-18T12:29:07.688" v="565" actId="21"/>
          <ac:picMkLst>
            <pc:docMk/>
            <pc:sldMk cId="1550867407" sldId="262"/>
            <ac:picMk id="4" creationId="{9FAA20F9-602D-49C0-B5EB-757C7589641E}"/>
          </ac:picMkLst>
        </pc:picChg>
        <pc:picChg chg="del">
          <ac:chgData name="Jakub Ciznar" userId="591e62cc-44ce-4af5-bb35-425ea665d47c" providerId="ADAL" clId="{F36B78E1-0D36-4DDF-B738-1D7A240B6F57}" dt="2023-04-18T12:25:59.520" v="341" actId="478"/>
          <ac:picMkLst>
            <pc:docMk/>
            <pc:sldMk cId="1550867407" sldId="262"/>
            <ac:picMk id="7" creationId="{981359B5-6196-4AFB-90A7-59F56BEB58B6}"/>
          </ac:picMkLst>
        </pc:picChg>
        <pc:picChg chg="mod">
          <ac:chgData name="Jakub Ciznar" userId="591e62cc-44ce-4af5-bb35-425ea665d47c" providerId="ADAL" clId="{F36B78E1-0D36-4DDF-B738-1D7A240B6F57}" dt="2023-04-19T13:22:13.347" v="2481" actId="1076"/>
          <ac:picMkLst>
            <pc:docMk/>
            <pc:sldMk cId="1550867407" sldId="262"/>
            <ac:picMk id="11" creationId="{B7A1FE62-6633-419F-88A8-61F45A21FF9A}"/>
          </ac:picMkLst>
        </pc:picChg>
        <pc:picChg chg="del">
          <ac:chgData name="Jakub Ciznar" userId="591e62cc-44ce-4af5-bb35-425ea665d47c" providerId="ADAL" clId="{F36B78E1-0D36-4DDF-B738-1D7A240B6F57}" dt="2023-04-18T12:26:05.439" v="342" actId="478"/>
          <ac:picMkLst>
            <pc:docMk/>
            <pc:sldMk cId="1550867407" sldId="262"/>
            <ac:picMk id="13" creationId="{63000696-BCD9-42EE-B31C-DEC401473398}"/>
          </ac:picMkLst>
        </pc:picChg>
        <pc:picChg chg="del mod">
          <ac:chgData name="Jakub Ciznar" userId="591e62cc-44ce-4af5-bb35-425ea665d47c" providerId="ADAL" clId="{F36B78E1-0D36-4DDF-B738-1D7A240B6F57}" dt="2023-04-19T13:43:07.887" v="2606" actId="478"/>
          <ac:picMkLst>
            <pc:docMk/>
            <pc:sldMk cId="1550867407" sldId="262"/>
            <ac:picMk id="21" creationId="{0E3DCB52-F22E-4A9D-8C8D-8BC313965120}"/>
          </ac:picMkLst>
        </pc:picChg>
      </pc:sldChg>
      <pc:sldChg chg="delSp modSp add mod">
        <pc:chgData name="Jakub Ciznar" userId="591e62cc-44ce-4af5-bb35-425ea665d47c" providerId="ADAL" clId="{F36B78E1-0D36-4DDF-B738-1D7A240B6F57}" dt="2023-04-19T13:57:08.735" v="2727"/>
        <pc:sldMkLst>
          <pc:docMk/>
          <pc:sldMk cId="36320340" sldId="263"/>
        </pc:sldMkLst>
        <pc:spChg chg="mod replST delST">
          <ac:chgData name="Jakub Ciznar" userId="591e62cc-44ce-4af5-bb35-425ea665d47c" providerId="ADAL" clId="{F36B78E1-0D36-4DDF-B738-1D7A240B6F57}" dt="2023-04-18T12:33:54.324" v="767"/>
          <ac:spMkLst>
            <pc:docMk/>
            <pc:sldMk cId="36320340" sldId="263"/>
            <ac:spMk id="2" creationId="{1B0EB457-3C4E-4C8F-BF5E-2DA4ED4D9B7B}"/>
          </ac:spMkLst>
        </pc:spChg>
        <pc:spChg chg="mod replST delST">
          <ac:chgData name="Jakub Ciznar" userId="591e62cc-44ce-4af5-bb35-425ea665d47c" providerId="ADAL" clId="{F36B78E1-0D36-4DDF-B738-1D7A240B6F57}" dt="2023-04-19T13:57:08.735" v="2727"/>
          <ac:spMkLst>
            <pc:docMk/>
            <pc:sldMk cId="36320340" sldId="263"/>
            <ac:spMk id="9" creationId="{389C15AD-2011-415D-8AC4-CDEC529B2953}"/>
          </ac:spMkLst>
        </pc:spChg>
        <pc:spChg chg="del mod replST delST">
          <ac:chgData name="Jakub Ciznar" userId="591e62cc-44ce-4af5-bb35-425ea665d47c" providerId="ADAL" clId="{F36B78E1-0D36-4DDF-B738-1D7A240B6F57}" dt="2023-04-18T12:34:01.605" v="774" actId="478"/>
          <ac:spMkLst>
            <pc:docMk/>
            <pc:sldMk cId="36320340" sldId="263"/>
            <ac:spMk id="14" creationId="{BCE76EAA-BCBC-4E7F-928B-11E9EE9872E9}"/>
          </ac:spMkLst>
        </pc:spChg>
        <pc:picChg chg="del">
          <ac:chgData name="Jakub Ciznar" userId="591e62cc-44ce-4af5-bb35-425ea665d47c" providerId="ADAL" clId="{F36B78E1-0D36-4DDF-B738-1D7A240B6F57}" dt="2023-04-18T12:34:02.755" v="775" actId="478"/>
          <ac:picMkLst>
            <pc:docMk/>
            <pc:sldMk cId="36320340" sldId="263"/>
            <ac:picMk id="11" creationId="{B7A1FE62-6633-419F-88A8-61F45A21FF9A}"/>
          </ac:picMkLst>
        </pc:picChg>
        <pc:picChg chg="del">
          <ac:chgData name="Jakub Ciznar" userId="591e62cc-44ce-4af5-bb35-425ea665d47c" providerId="ADAL" clId="{F36B78E1-0D36-4DDF-B738-1D7A240B6F57}" dt="2023-04-18T12:33:58.558" v="770" actId="478"/>
          <ac:picMkLst>
            <pc:docMk/>
            <pc:sldMk cId="36320340" sldId="263"/>
            <ac:picMk id="21" creationId="{0E3DCB52-F22E-4A9D-8C8D-8BC313965120}"/>
          </ac:picMkLst>
        </pc:picChg>
      </pc:sldChg>
      <pc:sldChg chg="addSp delSp modSp add mod">
        <pc:chgData name="Jakub Ciznar" userId="591e62cc-44ce-4af5-bb35-425ea665d47c" providerId="ADAL" clId="{F36B78E1-0D36-4DDF-B738-1D7A240B6F57}" dt="2023-04-25T08:19:31.988" v="3989"/>
        <pc:sldMkLst>
          <pc:docMk/>
          <pc:sldMk cId="1242555870" sldId="264"/>
        </pc:sldMkLst>
        <pc:spChg chg="mod replST delST">
          <ac:chgData name="Jakub Ciznar" userId="591e62cc-44ce-4af5-bb35-425ea665d47c" providerId="ADAL" clId="{F36B78E1-0D36-4DDF-B738-1D7A240B6F57}" dt="2023-04-18T12:45:10.519" v="1271"/>
          <ac:spMkLst>
            <pc:docMk/>
            <pc:sldMk cId="1242555870" sldId="264"/>
            <ac:spMk id="2" creationId="{1B0EB457-3C4E-4C8F-BF5E-2DA4ED4D9B7B}"/>
          </ac:spMkLst>
        </pc:spChg>
        <pc:spChg chg="add mod replST delST">
          <ac:chgData name="Jakub Ciznar" userId="591e62cc-44ce-4af5-bb35-425ea665d47c" providerId="ADAL" clId="{F36B78E1-0D36-4DDF-B738-1D7A240B6F57}" dt="2023-04-25T08:19:31.988" v="3989"/>
          <ac:spMkLst>
            <pc:docMk/>
            <pc:sldMk cId="1242555870" sldId="264"/>
            <ac:spMk id="6" creationId="{D70FB6F9-85DE-4B94-9BD2-036EC4BC53A4}"/>
          </ac:spMkLst>
        </pc:spChg>
        <pc:spChg chg="mod replST delST">
          <ac:chgData name="Jakub Ciznar" userId="591e62cc-44ce-4af5-bb35-425ea665d47c" providerId="ADAL" clId="{F36B78E1-0D36-4DDF-B738-1D7A240B6F57}" dt="2023-04-18T12:45:07.828" v="1268"/>
          <ac:spMkLst>
            <pc:docMk/>
            <pc:sldMk cId="1242555870" sldId="264"/>
            <ac:spMk id="9" creationId="{389C15AD-2011-415D-8AC4-CDEC529B2953}"/>
          </ac:spMkLst>
        </pc:spChg>
        <pc:picChg chg="add mod">
          <ac:chgData name="Jakub Ciznar" userId="591e62cc-44ce-4af5-bb35-425ea665d47c" providerId="ADAL" clId="{F36B78E1-0D36-4DDF-B738-1D7A240B6F57}" dt="2023-04-18T12:44:38.316" v="1231" actId="1076"/>
          <ac:picMkLst>
            <pc:docMk/>
            <pc:sldMk cId="1242555870" sldId="264"/>
            <ac:picMk id="4" creationId="{53F93569-6B38-4C6C-8C32-5F9A335B1041}"/>
          </ac:picMkLst>
        </pc:picChg>
        <pc:picChg chg="add mod">
          <ac:chgData name="Jakub Ciznar" userId="591e62cc-44ce-4af5-bb35-425ea665d47c" providerId="ADAL" clId="{F36B78E1-0D36-4DDF-B738-1D7A240B6F57}" dt="2023-04-18T12:43:23.972" v="1224" actId="1076"/>
          <ac:picMkLst>
            <pc:docMk/>
            <pc:sldMk cId="1242555870" sldId="264"/>
            <ac:picMk id="7" creationId="{9C2A7F78-CC68-4C29-BD1C-49EA6826D098}"/>
          </ac:picMkLst>
        </pc:picChg>
        <pc:cxnChg chg="add del mod">
          <ac:chgData name="Jakub Ciznar" userId="591e62cc-44ce-4af5-bb35-425ea665d47c" providerId="ADAL" clId="{F36B78E1-0D36-4DDF-B738-1D7A240B6F57}" dt="2023-04-25T08:18:48.729" v="3975" actId="478"/>
          <ac:cxnSpMkLst>
            <pc:docMk/>
            <pc:sldMk cId="1242555870" sldId="264"/>
            <ac:cxnSpMk id="8" creationId="{1FAA649C-AA3F-46BC-B1A0-518821EEBE11}"/>
          </ac:cxnSpMkLst>
        </pc:cxnChg>
        <pc:cxnChg chg="add mod">
          <ac:chgData name="Jakub Ciznar" userId="591e62cc-44ce-4af5-bb35-425ea665d47c" providerId="ADAL" clId="{F36B78E1-0D36-4DDF-B738-1D7A240B6F57}" dt="2023-04-25T08:19:31.117" v="3987" actId="1582"/>
          <ac:cxnSpMkLst>
            <pc:docMk/>
            <pc:sldMk cId="1242555870" sldId="264"/>
            <ac:cxnSpMk id="14" creationId="{A349B7B1-AA88-40DE-BC5A-6EC0DCED5CDD}"/>
          </ac:cxnSpMkLst>
        </pc:cxnChg>
      </pc:sldChg>
      <pc:sldChg chg="addSp delSp modSp add mod ord">
        <pc:chgData name="Jakub Ciznar" userId="591e62cc-44ce-4af5-bb35-425ea665d47c" providerId="ADAL" clId="{F36B78E1-0D36-4DDF-B738-1D7A240B6F57}" dt="2023-04-19T14:21:06.885" v="2970"/>
        <pc:sldMkLst>
          <pc:docMk/>
          <pc:sldMk cId="1922529534" sldId="265"/>
        </pc:sldMkLst>
        <pc:spChg chg="mod replST delST">
          <ac:chgData name="Jakub Ciznar" userId="591e62cc-44ce-4af5-bb35-425ea665d47c" providerId="ADAL" clId="{F36B78E1-0D36-4DDF-B738-1D7A240B6F57}" dt="2023-04-19T10:10:27.618" v="1474"/>
          <ac:spMkLst>
            <pc:docMk/>
            <pc:sldMk cId="1922529534" sldId="265"/>
            <ac:spMk id="2" creationId="{1B0EB457-3C4E-4C8F-BF5E-2DA4ED4D9B7B}"/>
          </ac:spMkLst>
        </pc:spChg>
        <pc:spChg chg="del replST delST">
          <ac:chgData name="Jakub Ciznar" userId="591e62cc-44ce-4af5-bb35-425ea665d47c" providerId="ADAL" clId="{F36B78E1-0D36-4DDF-B738-1D7A240B6F57}" dt="2023-04-18T12:46:06.309" v="1297" actId="478"/>
          <ac:spMkLst>
            <pc:docMk/>
            <pc:sldMk cId="1922529534" sldId="265"/>
            <ac:spMk id="6" creationId="{D70FB6F9-85DE-4B94-9BD2-036EC4BC53A4}"/>
          </ac:spMkLst>
        </pc:spChg>
        <pc:spChg chg="add mod replST delST">
          <ac:chgData name="Jakub Ciznar" userId="591e62cc-44ce-4af5-bb35-425ea665d47c" providerId="ADAL" clId="{F36B78E1-0D36-4DDF-B738-1D7A240B6F57}" dt="2023-04-19T14:21:06.885" v="2970"/>
          <ac:spMkLst>
            <pc:docMk/>
            <pc:sldMk cId="1922529534" sldId="265"/>
            <ac:spMk id="8" creationId="{87043267-7F77-4873-9C7F-10A090AC8BED}"/>
          </ac:spMkLst>
        </pc:spChg>
        <pc:spChg chg="mod replST delST">
          <ac:chgData name="Jakub Ciznar" userId="591e62cc-44ce-4af5-bb35-425ea665d47c" providerId="ADAL" clId="{F36B78E1-0D36-4DDF-B738-1D7A240B6F57}" dt="2023-04-19T10:14:40.381" v="1707"/>
          <ac:spMkLst>
            <pc:docMk/>
            <pc:sldMk cId="1922529534" sldId="265"/>
            <ac:spMk id="9" creationId="{389C15AD-2011-415D-8AC4-CDEC529B2953}"/>
          </ac:spMkLst>
        </pc:spChg>
        <pc:spChg chg="add mod replST delST">
          <ac:chgData name="Jakub Ciznar" userId="591e62cc-44ce-4af5-bb35-425ea665d47c" providerId="ADAL" clId="{F36B78E1-0D36-4DDF-B738-1D7A240B6F57}" dt="2023-04-19T10:14:38.773" v="1705"/>
          <ac:spMkLst>
            <pc:docMk/>
            <pc:sldMk cId="1922529534" sldId="265"/>
            <ac:spMk id="10" creationId="{DDDB58C4-ECC6-457B-B29F-E27BE498AB2F}"/>
          </ac:spMkLst>
        </pc:spChg>
        <pc:picChg chg="del">
          <ac:chgData name="Jakub Ciznar" userId="591e62cc-44ce-4af5-bb35-425ea665d47c" providerId="ADAL" clId="{F36B78E1-0D36-4DDF-B738-1D7A240B6F57}" dt="2023-04-18T12:46:07.852" v="1298" actId="478"/>
          <ac:picMkLst>
            <pc:docMk/>
            <pc:sldMk cId="1922529534" sldId="265"/>
            <ac:picMk id="4" creationId="{53F93569-6B38-4C6C-8C32-5F9A335B1041}"/>
          </ac:picMkLst>
        </pc:picChg>
        <pc:picChg chg="del">
          <ac:chgData name="Jakub Ciznar" userId="591e62cc-44ce-4af5-bb35-425ea665d47c" providerId="ADAL" clId="{F36B78E1-0D36-4DDF-B738-1D7A240B6F57}" dt="2023-04-18T12:46:09.202" v="1299" actId="478"/>
          <ac:picMkLst>
            <pc:docMk/>
            <pc:sldMk cId="1922529534" sldId="265"/>
            <ac:picMk id="7" creationId="{9C2A7F78-CC68-4C29-BD1C-49EA6826D098}"/>
          </ac:picMkLst>
        </pc:picChg>
        <pc:cxnChg chg="add mod">
          <ac:chgData name="Jakub Ciznar" userId="591e62cc-44ce-4af5-bb35-425ea665d47c" providerId="ADAL" clId="{F36B78E1-0D36-4DDF-B738-1D7A240B6F57}" dt="2023-04-19T10:14:29.795" v="1682" actId="14100"/>
          <ac:cxnSpMkLst>
            <pc:docMk/>
            <pc:sldMk cId="1922529534" sldId="265"/>
            <ac:cxnSpMk id="11" creationId="{147CDFB0-64CA-4B6A-9E21-FC7C7E6BD5BD}"/>
          </ac:cxnSpMkLst>
        </pc:cxnChg>
      </pc:sldChg>
      <pc:sldChg chg="addSp delSp modSp add del mod ord">
        <pc:chgData name="Jakub Ciznar" userId="591e62cc-44ce-4af5-bb35-425ea665d47c" providerId="ADAL" clId="{F36B78E1-0D36-4DDF-B738-1D7A240B6F57}" dt="2023-04-19T14:02:54.512" v="2742" actId="2696"/>
        <pc:sldMkLst>
          <pc:docMk/>
          <pc:sldMk cId="3610016643" sldId="266"/>
        </pc:sldMkLst>
        <pc:spChg chg="mod replST delST">
          <ac:chgData name="Jakub Ciznar" userId="591e62cc-44ce-4af5-bb35-425ea665d47c" providerId="ADAL" clId="{F36B78E1-0D36-4DDF-B738-1D7A240B6F57}" dt="2023-04-19T10:01:58.657" v="1396"/>
          <ac:spMkLst>
            <pc:docMk/>
            <pc:sldMk cId="3610016643" sldId="266"/>
            <ac:spMk id="2" creationId="{1B0EB457-3C4E-4C8F-BF5E-2DA4ED4D9B7B}"/>
          </ac:spMkLst>
        </pc:spChg>
        <pc:spChg chg="del replST delST">
          <ac:chgData name="Jakub Ciznar" userId="591e62cc-44ce-4af5-bb35-425ea665d47c" providerId="ADAL" clId="{F36B78E1-0D36-4DDF-B738-1D7A240B6F57}" dt="2023-04-19T10:02:03.127" v="1403" actId="478"/>
          <ac:spMkLst>
            <pc:docMk/>
            <pc:sldMk cId="3610016643" sldId="266"/>
            <ac:spMk id="6" creationId="{D70FB6F9-85DE-4B94-9BD2-036EC4BC53A4}"/>
          </ac:spMkLst>
        </pc:spChg>
        <pc:spChg chg="add mod replST delST">
          <ac:chgData name="Jakub Ciznar" userId="591e62cc-44ce-4af5-bb35-425ea665d47c" providerId="ADAL" clId="{F36B78E1-0D36-4DDF-B738-1D7A240B6F57}" dt="2023-04-19T10:07:42.264" v="1467"/>
          <ac:spMkLst>
            <pc:docMk/>
            <pc:sldMk cId="3610016643" sldId="266"/>
            <ac:spMk id="8" creationId="{50E81694-929E-4485-A7CB-774CC51766EE}"/>
          </ac:spMkLst>
        </pc:spChg>
        <pc:spChg chg="del replST delST">
          <ac:chgData name="Jakub Ciznar" userId="591e62cc-44ce-4af5-bb35-425ea665d47c" providerId="ADAL" clId="{F36B78E1-0D36-4DDF-B738-1D7A240B6F57}" dt="2023-04-19T10:02:00.922" v="1400" actId="478"/>
          <ac:spMkLst>
            <pc:docMk/>
            <pc:sldMk cId="3610016643" sldId="266"/>
            <ac:spMk id="9" creationId="{389C15AD-2011-415D-8AC4-CDEC529B2953}"/>
          </ac:spMkLst>
        </pc:spChg>
        <pc:picChg chg="del">
          <ac:chgData name="Jakub Ciznar" userId="591e62cc-44ce-4af5-bb35-425ea665d47c" providerId="ADAL" clId="{F36B78E1-0D36-4DDF-B738-1D7A240B6F57}" dt="2023-04-19T10:02:05.877" v="1405" actId="478"/>
          <ac:picMkLst>
            <pc:docMk/>
            <pc:sldMk cId="3610016643" sldId="266"/>
            <ac:picMk id="4" creationId="{53F93569-6B38-4C6C-8C32-5F9A335B1041}"/>
          </ac:picMkLst>
        </pc:picChg>
        <pc:picChg chg="del">
          <ac:chgData name="Jakub Ciznar" userId="591e62cc-44ce-4af5-bb35-425ea665d47c" providerId="ADAL" clId="{F36B78E1-0D36-4DDF-B738-1D7A240B6F57}" dt="2023-04-19T10:02:04.503" v="1404" actId="478"/>
          <ac:picMkLst>
            <pc:docMk/>
            <pc:sldMk cId="3610016643" sldId="266"/>
            <ac:picMk id="7" creationId="{9C2A7F78-CC68-4C29-BD1C-49EA6826D098}"/>
          </ac:picMkLst>
        </pc:picChg>
      </pc:sldChg>
      <pc:sldChg chg="modSp add mod ord">
        <pc:chgData name="Jakub Ciznar" userId="591e62cc-44ce-4af5-bb35-425ea665d47c" providerId="ADAL" clId="{F36B78E1-0D36-4DDF-B738-1D7A240B6F57}" dt="2023-04-19T14:16:37.652" v="2867"/>
        <pc:sldMkLst>
          <pc:docMk/>
          <pc:sldMk cId="2235361268" sldId="267"/>
        </pc:sldMkLst>
        <pc:spChg chg="mod replST delST">
          <ac:chgData name="Jakub Ciznar" userId="591e62cc-44ce-4af5-bb35-425ea665d47c" providerId="ADAL" clId="{F36B78E1-0D36-4DDF-B738-1D7A240B6F57}" dt="2023-04-19T10:15:06.686" v="1715"/>
          <ac:spMkLst>
            <pc:docMk/>
            <pc:sldMk cId="2235361268" sldId="267"/>
            <ac:spMk id="2" creationId="{1B0EB457-3C4E-4C8F-BF5E-2DA4ED4D9B7B}"/>
          </ac:spMkLst>
        </pc:spChg>
        <pc:spChg chg="mod replST delST">
          <ac:chgData name="Jakub Ciznar" userId="591e62cc-44ce-4af5-bb35-425ea665d47c" providerId="ADAL" clId="{F36B78E1-0D36-4DDF-B738-1D7A240B6F57}" dt="2023-04-19T14:16:37.652" v="2867"/>
          <ac:spMkLst>
            <pc:docMk/>
            <pc:sldMk cId="2235361268" sldId="267"/>
            <ac:spMk id="8" creationId="{87043267-7F77-4873-9C7F-10A090AC8BED}"/>
          </ac:spMkLst>
        </pc:spChg>
        <pc:spChg chg="replST delST">
          <ac:chgData name="Jakub Ciznar" userId="591e62cc-44ce-4af5-bb35-425ea665d47c" providerId="ADAL" clId="{F36B78E1-0D36-4DDF-B738-1D7A240B6F57}" dt="2023-04-19T14:03:29.908" v="2744"/>
          <ac:spMkLst>
            <pc:docMk/>
            <pc:sldMk cId="2235361268" sldId="267"/>
            <ac:spMk id="9" creationId="{389C15AD-2011-415D-8AC4-CDEC529B2953}"/>
          </ac:spMkLst>
        </pc:spChg>
        <pc:spChg chg="mod replST delST">
          <ac:chgData name="Jakub Ciznar" userId="591e62cc-44ce-4af5-bb35-425ea665d47c" providerId="ADAL" clId="{F36B78E1-0D36-4DDF-B738-1D7A240B6F57}" dt="2023-04-19T10:16:02.724" v="1736"/>
          <ac:spMkLst>
            <pc:docMk/>
            <pc:sldMk cId="2235361268" sldId="267"/>
            <ac:spMk id="10" creationId="{DDDB58C4-ECC6-457B-B29F-E27BE498AB2F}"/>
          </ac:spMkLst>
        </pc:spChg>
      </pc:sldChg>
      <pc:sldChg chg="delSp modSp add mod">
        <pc:chgData name="Jakub Ciznar" userId="591e62cc-44ce-4af5-bb35-425ea665d47c" providerId="ADAL" clId="{F36B78E1-0D36-4DDF-B738-1D7A240B6F57}" dt="2023-04-19T14:30:14.828" v="3037"/>
        <pc:sldMkLst>
          <pc:docMk/>
          <pc:sldMk cId="851179119" sldId="268"/>
        </pc:sldMkLst>
        <pc:spChg chg="mod replST delST">
          <ac:chgData name="Jakub Ciznar" userId="591e62cc-44ce-4af5-bb35-425ea665d47c" providerId="ADAL" clId="{F36B78E1-0D36-4DDF-B738-1D7A240B6F57}" dt="2023-04-19T10:17:08.389" v="1753"/>
          <ac:spMkLst>
            <pc:docMk/>
            <pc:sldMk cId="851179119" sldId="268"/>
            <ac:spMk id="2" creationId="{1B0EB457-3C4E-4C8F-BF5E-2DA4ED4D9B7B}"/>
          </ac:spMkLst>
        </pc:spChg>
        <pc:spChg chg="mod replST delST">
          <ac:chgData name="Jakub Ciznar" userId="591e62cc-44ce-4af5-bb35-425ea665d47c" providerId="ADAL" clId="{F36B78E1-0D36-4DDF-B738-1D7A240B6F57}" dt="2023-04-19T14:19:21.761" v="2967"/>
          <ac:spMkLst>
            <pc:docMk/>
            <pc:sldMk cId="851179119" sldId="268"/>
            <ac:spMk id="8" creationId="{87043267-7F77-4873-9C7F-10A090AC8BED}"/>
          </ac:spMkLst>
        </pc:spChg>
        <pc:spChg chg="mod replST delST">
          <ac:chgData name="Jakub Ciznar" userId="591e62cc-44ce-4af5-bb35-425ea665d47c" providerId="ADAL" clId="{F36B78E1-0D36-4DDF-B738-1D7A240B6F57}" dt="2023-04-19T14:30:14.828" v="3037"/>
          <ac:spMkLst>
            <pc:docMk/>
            <pc:sldMk cId="851179119" sldId="268"/>
            <ac:spMk id="9" creationId="{389C15AD-2011-415D-8AC4-CDEC529B2953}"/>
          </ac:spMkLst>
        </pc:spChg>
        <pc:spChg chg="del replST delST">
          <ac:chgData name="Jakub Ciznar" userId="591e62cc-44ce-4af5-bb35-425ea665d47c" providerId="ADAL" clId="{F36B78E1-0D36-4DDF-B738-1D7A240B6F57}" dt="2023-04-19T10:17:12.625" v="1756" actId="478"/>
          <ac:spMkLst>
            <pc:docMk/>
            <pc:sldMk cId="851179119" sldId="268"/>
            <ac:spMk id="10" creationId="{DDDB58C4-ECC6-457B-B29F-E27BE498AB2F}"/>
          </ac:spMkLst>
        </pc:spChg>
        <pc:cxnChg chg="del mod">
          <ac:chgData name="Jakub Ciznar" userId="591e62cc-44ce-4af5-bb35-425ea665d47c" providerId="ADAL" clId="{F36B78E1-0D36-4DDF-B738-1D7A240B6F57}" dt="2023-04-19T10:17:14.408" v="1757" actId="478"/>
          <ac:cxnSpMkLst>
            <pc:docMk/>
            <pc:sldMk cId="851179119" sldId="268"/>
            <ac:cxnSpMk id="11" creationId="{147CDFB0-64CA-4B6A-9E21-FC7C7E6BD5BD}"/>
          </ac:cxnSpMkLst>
        </pc:cxnChg>
      </pc:sldChg>
      <pc:sldChg chg="addSp modSp add mod">
        <pc:chgData name="Jakub Ciznar" userId="591e62cc-44ce-4af5-bb35-425ea665d47c" providerId="ADAL" clId="{F36B78E1-0D36-4DDF-B738-1D7A240B6F57}" dt="2023-04-19T14:16:59.823" v="2883"/>
        <pc:sldMkLst>
          <pc:docMk/>
          <pc:sldMk cId="3712541649" sldId="269"/>
        </pc:sldMkLst>
        <pc:spChg chg="mod replST delST">
          <ac:chgData name="Jakub Ciznar" userId="591e62cc-44ce-4af5-bb35-425ea665d47c" providerId="ADAL" clId="{F36B78E1-0D36-4DDF-B738-1D7A240B6F57}" dt="2023-04-19T13:53:18.364" v="2634"/>
          <ac:spMkLst>
            <pc:docMk/>
            <pc:sldMk cId="3712541649" sldId="269"/>
            <ac:spMk id="2" creationId="{1B0EB457-3C4E-4C8F-BF5E-2DA4ED4D9B7B}"/>
          </ac:spMkLst>
        </pc:spChg>
        <pc:spChg chg="mod replST delST">
          <ac:chgData name="Jakub Ciznar" userId="591e62cc-44ce-4af5-bb35-425ea665d47c" providerId="ADAL" clId="{F36B78E1-0D36-4DDF-B738-1D7A240B6F57}" dt="2023-04-19T14:16:59.823" v="2883"/>
          <ac:spMkLst>
            <pc:docMk/>
            <pc:sldMk cId="3712541649" sldId="269"/>
            <ac:spMk id="8" creationId="{50E81694-929E-4485-A7CB-774CC51766EE}"/>
          </ac:spMkLst>
        </pc:spChg>
        <pc:picChg chg="add mod">
          <ac:chgData name="Jakub Ciznar" userId="591e62cc-44ce-4af5-bb35-425ea665d47c" providerId="ADAL" clId="{F36B78E1-0D36-4DDF-B738-1D7A240B6F57}" dt="2023-04-19T10:20:42.356" v="1910" actId="1076"/>
          <ac:picMkLst>
            <pc:docMk/>
            <pc:sldMk cId="3712541649" sldId="269"/>
            <ac:picMk id="6" creationId="{D4CD88EE-4889-40D2-A8B5-FBED72097ED9}"/>
          </ac:picMkLst>
        </pc:picChg>
      </pc:sldChg>
      <pc:sldChg chg="modSp add mod">
        <pc:chgData name="Jakub Ciznar" userId="591e62cc-44ce-4af5-bb35-425ea665d47c" providerId="ADAL" clId="{F36B78E1-0D36-4DDF-B738-1D7A240B6F57}" dt="2023-04-19T15:45:51.370" v="3647"/>
        <pc:sldMkLst>
          <pc:docMk/>
          <pc:sldMk cId="389128974" sldId="270"/>
        </pc:sldMkLst>
        <pc:spChg chg="mod replST delST">
          <ac:chgData name="Jakub Ciznar" userId="591e62cc-44ce-4af5-bb35-425ea665d47c" providerId="ADAL" clId="{F36B78E1-0D36-4DDF-B738-1D7A240B6F57}" dt="2023-04-19T10:38:01.418" v="2347"/>
          <ac:spMkLst>
            <pc:docMk/>
            <pc:sldMk cId="389128974" sldId="270"/>
            <ac:spMk id="2" creationId="{1B0EB457-3C4E-4C8F-BF5E-2DA4ED4D9B7B}"/>
          </ac:spMkLst>
        </pc:spChg>
        <pc:spChg chg="mod replST delST">
          <ac:chgData name="Jakub Ciznar" userId="591e62cc-44ce-4af5-bb35-425ea665d47c" providerId="ADAL" clId="{F36B78E1-0D36-4DDF-B738-1D7A240B6F57}" dt="2023-04-19T15:45:51.370" v="3647"/>
          <ac:spMkLst>
            <pc:docMk/>
            <pc:sldMk cId="389128974" sldId="270"/>
            <ac:spMk id="8" creationId="{87043267-7F77-4873-9C7F-10A090AC8BED}"/>
          </ac:spMkLst>
        </pc:spChg>
        <pc:spChg chg="mod replST delST">
          <ac:chgData name="Jakub Ciznar" userId="591e62cc-44ce-4af5-bb35-425ea665d47c" providerId="ADAL" clId="{F36B78E1-0D36-4DDF-B738-1D7A240B6F57}" dt="2023-04-19T14:52:22.167" v="3180"/>
          <ac:spMkLst>
            <pc:docMk/>
            <pc:sldMk cId="389128974" sldId="270"/>
            <ac:spMk id="9" creationId="{389C15AD-2011-415D-8AC4-CDEC529B2953}"/>
          </ac:spMkLst>
        </pc:spChg>
      </pc:sldChg>
      <pc:sldChg chg="delSp modSp add mod">
        <pc:chgData name="Jakub Ciznar" userId="591e62cc-44ce-4af5-bb35-425ea665d47c" providerId="ADAL" clId="{F36B78E1-0D36-4DDF-B738-1D7A240B6F57}" dt="2023-04-19T14:52:11.210" v="3171"/>
        <pc:sldMkLst>
          <pc:docMk/>
          <pc:sldMk cId="775311782" sldId="271"/>
        </pc:sldMkLst>
        <pc:spChg chg="mod replST delST">
          <ac:chgData name="Jakub Ciznar" userId="591e62cc-44ce-4af5-bb35-425ea665d47c" providerId="ADAL" clId="{F36B78E1-0D36-4DDF-B738-1D7A240B6F57}" dt="2023-04-19T13:22:36.153" v="2493"/>
          <ac:spMkLst>
            <pc:docMk/>
            <pc:sldMk cId="775311782" sldId="271"/>
            <ac:spMk id="2" creationId="{1B0EB457-3C4E-4C8F-BF5E-2DA4ED4D9B7B}"/>
          </ac:spMkLst>
        </pc:spChg>
        <pc:spChg chg="del replST delST">
          <ac:chgData name="Jakub Ciznar" userId="591e62cc-44ce-4af5-bb35-425ea665d47c" providerId="ADAL" clId="{F36B78E1-0D36-4DDF-B738-1D7A240B6F57}" dt="2023-04-19T13:22:37.727" v="2495" actId="478"/>
          <ac:spMkLst>
            <pc:docMk/>
            <pc:sldMk cId="775311782" sldId="271"/>
            <ac:spMk id="8" creationId="{87043267-7F77-4873-9C7F-10A090AC8BED}"/>
          </ac:spMkLst>
        </pc:spChg>
        <pc:spChg chg="mod replST delST">
          <ac:chgData name="Jakub Ciznar" userId="591e62cc-44ce-4af5-bb35-425ea665d47c" providerId="ADAL" clId="{F36B78E1-0D36-4DDF-B738-1D7A240B6F57}" dt="2023-04-19T14:52:11.210" v="3171"/>
          <ac:spMkLst>
            <pc:docMk/>
            <pc:sldMk cId="775311782" sldId="271"/>
            <ac:spMk id="9" creationId="{389C15AD-2011-415D-8AC4-CDEC529B2953}"/>
          </ac:spMkLst>
        </pc:spChg>
      </pc:sldChg>
      <pc:sldChg chg="addSp delSp modSp add mod">
        <pc:chgData name="Jakub Ciznar" userId="591e62cc-44ce-4af5-bb35-425ea665d47c" providerId="ADAL" clId="{F36B78E1-0D36-4DDF-B738-1D7A240B6F57}" dt="2023-04-19T14:16:55.708" v="2880"/>
        <pc:sldMkLst>
          <pc:docMk/>
          <pc:sldMk cId="549967257" sldId="272"/>
        </pc:sldMkLst>
        <pc:spChg chg="mod replST delST">
          <ac:chgData name="Jakub Ciznar" userId="591e62cc-44ce-4af5-bb35-425ea665d47c" providerId="ADAL" clId="{F36B78E1-0D36-4DDF-B738-1D7A240B6F57}" dt="2023-04-19T13:53:33.028" v="2648"/>
          <ac:spMkLst>
            <pc:docMk/>
            <pc:sldMk cId="549967257" sldId="272"/>
            <ac:spMk id="2" creationId="{1B0EB457-3C4E-4C8F-BF5E-2DA4ED4D9B7B}"/>
          </ac:spMkLst>
        </pc:spChg>
        <pc:spChg chg="mod replST delST">
          <ac:chgData name="Jakub Ciznar" userId="591e62cc-44ce-4af5-bb35-425ea665d47c" providerId="ADAL" clId="{F36B78E1-0D36-4DDF-B738-1D7A240B6F57}" dt="2023-04-19T14:16:55.708" v="2880"/>
          <ac:spMkLst>
            <pc:docMk/>
            <pc:sldMk cId="549967257" sldId="272"/>
            <ac:spMk id="8" creationId="{50E81694-929E-4485-A7CB-774CC51766EE}"/>
          </ac:spMkLst>
        </pc:spChg>
        <pc:picChg chg="del">
          <ac:chgData name="Jakub Ciznar" userId="591e62cc-44ce-4af5-bb35-425ea665d47c" providerId="ADAL" clId="{F36B78E1-0D36-4DDF-B738-1D7A240B6F57}" dt="2023-04-19T13:53:33.578" v="2649" actId="478"/>
          <ac:picMkLst>
            <pc:docMk/>
            <pc:sldMk cId="549967257" sldId="272"/>
            <ac:picMk id="6" creationId="{D4CD88EE-4889-40D2-A8B5-FBED72097ED9}"/>
          </ac:picMkLst>
        </pc:picChg>
        <pc:picChg chg="add mod">
          <ac:chgData name="Jakub Ciznar" userId="591e62cc-44ce-4af5-bb35-425ea665d47c" providerId="ADAL" clId="{F36B78E1-0D36-4DDF-B738-1D7A240B6F57}" dt="2023-04-19T13:53:56.014" v="2654" actId="1076"/>
          <ac:picMkLst>
            <pc:docMk/>
            <pc:sldMk cId="549967257" sldId="272"/>
            <ac:picMk id="7" creationId="{606F5B27-1664-48DD-9277-7D94C5392022}"/>
          </ac:picMkLst>
        </pc:picChg>
      </pc:sldChg>
      <pc:sldChg chg="modSp add mod ord">
        <pc:chgData name="Jakub Ciznar" userId="591e62cc-44ce-4af5-bb35-425ea665d47c" providerId="ADAL" clId="{F36B78E1-0D36-4DDF-B738-1D7A240B6F57}" dt="2023-04-19T14:14:06.917" v="2865"/>
        <pc:sldMkLst>
          <pc:docMk/>
          <pc:sldMk cId="1711769942" sldId="273"/>
        </pc:sldMkLst>
        <pc:spChg chg="mod replST delST">
          <ac:chgData name="Jakub Ciznar" userId="591e62cc-44ce-4af5-bb35-425ea665d47c" providerId="ADAL" clId="{F36B78E1-0D36-4DDF-B738-1D7A240B6F57}" dt="2023-04-19T14:14:06.917" v="2865"/>
          <ac:spMkLst>
            <pc:docMk/>
            <pc:sldMk cId="1711769942" sldId="273"/>
            <ac:spMk id="8" creationId="{50E81694-929E-4485-A7CB-774CC51766EE}"/>
          </ac:spMkLst>
        </pc:spChg>
      </pc:sldChg>
      <pc:sldChg chg="addSp delSp modSp add mod">
        <pc:chgData name="Jakub Ciznar" userId="591e62cc-44ce-4af5-bb35-425ea665d47c" providerId="ADAL" clId="{F36B78E1-0D36-4DDF-B738-1D7A240B6F57}" dt="2023-04-19T14:24:20.224" v="2976"/>
        <pc:sldMkLst>
          <pc:docMk/>
          <pc:sldMk cId="991327043" sldId="274"/>
        </pc:sldMkLst>
        <pc:spChg chg="mod replST delST">
          <ac:chgData name="Jakub Ciznar" userId="591e62cc-44ce-4af5-bb35-425ea665d47c" providerId="ADAL" clId="{F36B78E1-0D36-4DDF-B738-1D7A240B6F57}" dt="2023-04-19T14:17:29.965" v="2890"/>
          <ac:spMkLst>
            <pc:docMk/>
            <pc:sldMk cId="991327043" sldId="274"/>
            <ac:spMk id="2" creationId="{1B0EB457-3C4E-4C8F-BF5E-2DA4ED4D9B7B}"/>
          </ac:spMkLst>
        </pc:spChg>
        <pc:spChg chg="add del mod replST delST">
          <ac:chgData name="Jakub Ciznar" userId="591e62cc-44ce-4af5-bb35-425ea665d47c" providerId="ADAL" clId="{F36B78E1-0D36-4DDF-B738-1D7A240B6F57}" dt="2023-04-19T14:18:03.547" v="2950"/>
          <ac:spMkLst>
            <pc:docMk/>
            <pc:sldMk cId="991327043" sldId="274"/>
            <ac:spMk id="6" creationId="{42B241D8-C121-417B-A0FD-994B7CBB4059}"/>
          </ac:spMkLst>
        </pc:spChg>
        <pc:spChg chg="mod replST delST">
          <ac:chgData name="Jakub Ciznar" userId="591e62cc-44ce-4af5-bb35-425ea665d47c" providerId="ADAL" clId="{F36B78E1-0D36-4DDF-B738-1D7A240B6F57}" dt="2023-04-19T14:24:20.224" v="2976"/>
          <ac:spMkLst>
            <pc:docMk/>
            <pc:sldMk cId="991327043" sldId="274"/>
            <ac:spMk id="8" creationId="{50E81694-929E-4485-A7CB-774CC51766EE}"/>
          </ac:spMkLst>
        </pc:spChg>
        <pc:picChg chg="del">
          <ac:chgData name="Jakub Ciznar" userId="591e62cc-44ce-4af5-bb35-425ea665d47c" providerId="ADAL" clId="{F36B78E1-0D36-4DDF-B738-1D7A240B6F57}" dt="2023-04-19T14:04:58.786" v="2840" actId="478"/>
          <ac:picMkLst>
            <pc:docMk/>
            <pc:sldMk cId="991327043" sldId="274"/>
            <ac:picMk id="7" creationId="{606F5B27-1664-48DD-9277-7D94C5392022}"/>
          </ac:picMkLst>
        </pc:picChg>
      </pc:sldChg>
      <pc:sldChg chg="addSp delSp modSp add mod">
        <pc:chgData name="Jakub Ciznar" userId="591e62cc-44ce-4af5-bb35-425ea665d47c" providerId="ADAL" clId="{F36B78E1-0D36-4DDF-B738-1D7A240B6F57}" dt="2023-04-19T15:49:34.779" v="3805"/>
        <pc:sldMkLst>
          <pc:docMk/>
          <pc:sldMk cId="1308370869" sldId="275"/>
        </pc:sldMkLst>
        <pc:spChg chg="mod replST delST">
          <ac:chgData name="Jakub Ciznar" userId="591e62cc-44ce-4af5-bb35-425ea665d47c" providerId="ADAL" clId="{F36B78E1-0D36-4DDF-B738-1D7A240B6F57}" dt="2023-04-19T14:52:03.107" v="3168"/>
          <ac:spMkLst>
            <pc:docMk/>
            <pc:sldMk cId="1308370869" sldId="275"/>
            <ac:spMk id="2" creationId="{1B0EB457-3C4E-4C8F-BF5E-2DA4ED4D9B7B}"/>
          </ac:spMkLst>
        </pc:spChg>
        <pc:spChg chg="add del">
          <ac:chgData name="Jakub Ciznar" userId="591e62cc-44ce-4af5-bb35-425ea665d47c" providerId="ADAL" clId="{F36B78E1-0D36-4DDF-B738-1D7A240B6F57}" dt="2023-04-19T15:48:38.128" v="3733"/>
          <ac:spMkLst>
            <pc:docMk/>
            <pc:sldMk cId="1308370869" sldId="275"/>
            <ac:spMk id="3" creationId="{01678650-FBCB-423C-9812-A33901321D94}"/>
          </ac:spMkLst>
        </pc:spChg>
        <pc:spChg chg="del replST delST">
          <ac:chgData name="Jakub Ciznar" userId="591e62cc-44ce-4af5-bb35-425ea665d47c" providerId="ADAL" clId="{F36B78E1-0D36-4DDF-B738-1D7A240B6F57}" dt="2023-04-19T14:51:56.132" v="3156" actId="478"/>
          <ac:spMkLst>
            <pc:docMk/>
            <pc:sldMk cId="1308370869" sldId="275"/>
            <ac:spMk id="8" creationId="{87043267-7F77-4873-9C7F-10A090AC8BED}"/>
          </ac:spMkLst>
        </pc:spChg>
        <pc:spChg chg="mod replST delST">
          <ac:chgData name="Jakub Ciznar" userId="591e62cc-44ce-4af5-bb35-425ea665d47c" providerId="ADAL" clId="{F36B78E1-0D36-4DDF-B738-1D7A240B6F57}" dt="2023-04-19T15:49:34.779" v="3805"/>
          <ac:spMkLst>
            <pc:docMk/>
            <pc:sldMk cId="1308370869" sldId="275"/>
            <ac:spMk id="9" creationId="{389C15AD-2011-415D-8AC4-CDEC529B2953}"/>
          </ac:spMkLst>
        </pc:spChg>
      </pc:sldChg>
      <pc:sldChg chg="addSp delSp modSp add mod">
        <pc:chgData name="Jakub Ciznar" userId="591e62cc-44ce-4af5-bb35-425ea665d47c" providerId="ADAL" clId="{F36B78E1-0D36-4DDF-B738-1D7A240B6F57}" dt="2023-04-19T15:29:12.833" v="3474" actId="1076"/>
        <pc:sldMkLst>
          <pc:docMk/>
          <pc:sldMk cId="2636063436" sldId="276"/>
        </pc:sldMkLst>
        <pc:spChg chg="mod replST delST">
          <ac:chgData name="Jakub Ciznar" userId="591e62cc-44ce-4af5-bb35-425ea665d47c" providerId="ADAL" clId="{F36B78E1-0D36-4DDF-B738-1D7A240B6F57}" dt="2023-04-19T15:28:53.306" v="3471"/>
          <ac:spMkLst>
            <pc:docMk/>
            <pc:sldMk cId="2636063436" sldId="276"/>
            <ac:spMk id="2" creationId="{1B0EB457-3C4E-4C8F-BF5E-2DA4ED4D9B7B}"/>
          </ac:spMkLst>
        </pc:spChg>
        <pc:spChg chg="del replST delST">
          <ac:chgData name="Jakub Ciznar" userId="591e62cc-44ce-4af5-bb35-425ea665d47c" providerId="ADAL" clId="{F36B78E1-0D36-4DDF-B738-1D7A240B6F57}" dt="2023-04-19T15:23:46.622" v="3358" actId="478"/>
          <ac:spMkLst>
            <pc:docMk/>
            <pc:sldMk cId="2636063436" sldId="276"/>
            <ac:spMk id="9" creationId="{389C15AD-2011-415D-8AC4-CDEC529B2953}"/>
          </ac:spMkLst>
        </pc:spChg>
        <pc:picChg chg="add del mod">
          <ac:chgData name="Jakub Ciznar" userId="591e62cc-44ce-4af5-bb35-425ea665d47c" providerId="ADAL" clId="{F36B78E1-0D36-4DDF-B738-1D7A240B6F57}" dt="2023-04-19T15:23:54.681" v="3362" actId="478"/>
          <ac:picMkLst>
            <pc:docMk/>
            <pc:sldMk cId="2636063436" sldId="276"/>
            <ac:picMk id="4" creationId="{3A59E236-C144-4D8E-AE2F-D8A96FED3DD6}"/>
          </ac:picMkLst>
        </pc:picChg>
        <pc:picChg chg="add mod">
          <ac:chgData name="Jakub Ciznar" userId="591e62cc-44ce-4af5-bb35-425ea665d47c" providerId="ADAL" clId="{F36B78E1-0D36-4DDF-B738-1D7A240B6F57}" dt="2023-04-19T15:24:55.096" v="3375" actId="1076"/>
          <ac:picMkLst>
            <pc:docMk/>
            <pc:sldMk cId="2636063436" sldId="276"/>
            <ac:picMk id="7" creationId="{0CEDD91F-9AAF-443A-8D0B-3E48620EDAB8}"/>
          </ac:picMkLst>
        </pc:picChg>
        <pc:picChg chg="add mod">
          <ac:chgData name="Jakub Ciznar" userId="591e62cc-44ce-4af5-bb35-425ea665d47c" providerId="ADAL" clId="{F36B78E1-0D36-4DDF-B738-1D7A240B6F57}" dt="2023-04-19T15:29:12.833" v="3474" actId="1076"/>
          <ac:picMkLst>
            <pc:docMk/>
            <pc:sldMk cId="2636063436" sldId="276"/>
            <ac:picMk id="10" creationId="{B3CC52C4-DD32-4B73-AB29-F5DA099C71B0}"/>
          </ac:picMkLst>
        </pc:picChg>
        <pc:picChg chg="add mod">
          <ac:chgData name="Jakub Ciznar" userId="591e62cc-44ce-4af5-bb35-425ea665d47c" providerId="ADAL" clId="{F36B78E1-0D36-4DDF-B738-1D7A240B6F57}" dt="2023-04-19T15:27:42.088" v="3414" actId="1076"/>
          <ac:picMkLst>
            <pc:docMk/>
            <pc:sldMk cId="2636063436" sldId="276"/>
            <ac:picMk id="12" creationId="{9617F91A-C053-4580-8FA3-B1B2F5C7A66E}"/>
          </ac:picMkLst>
        </pc:picChg>
      </pc:sldChg>
      <pc:sldChg chg="addSp delSp modSp add mod">
        <pc:chgData name="Jakub Ciznar" userId="591e62cc-44ce-4af5-bb35-425ea665d47c" providerId="ADAL" clId="{F36B78E1-0D36-4DDF-B738-1D7A240B6F57}" dt="2023-04-25T08:26:07.726" v="4005"/>
        <pc:sldMkLst>
          <pc:docMk/>
          <pc:sldMk cId="454935782" sldId="277"/>
        </pc:sldMkLst>
        <pc:spChg chg="mod replST delST">
          <ac:chgData name="Jakub Ciznar" userId="591e62cc-44ce-4af5-bb35-425ea665d47c" providerId="ADAL" clId="{F36B78E1-0D36-4DDF-B738-1D7A240B6F57}" dt="2023-04-19T15:39:36.382" v="3484"/>
          <ac:spMkLst>
            <pc:docMk/>
            <pc:sldMk cId="454935782" sldId="277"/>
            <ac:spMk id="2" creationId="{1B0EB457-3C4E-4C8F-BF5E-2DA4ED4D9B7B}"/>
          </ac:spMkLst>
        </pc:spChg>
        <pc:spChg chg="add del mod replST delST">
          <ac:chgData name="Jakub Ciznar" userId="591e62cc-44ce-4af5-bb35-425ea665d47c" providerId="ADAL" clId="{F36B78E1-0D36-4DDF-B738-1D7A240B6F57}" dt="2023-04-19T15:41:32.561" v="3515" actId="478"/>
          <ac:spMkLst>
            <pc:docMk/>
            <pc:sldMk cId="454935782" sldId="277"/>
            <ac:spMk id="3" creationId="{B2C20256-4782-417E-A9FE-FB1EEC2CEB52}"/>
          </ac:spMkLst>
        </pc:spChg>
        <pc:spChg chg="add del mod replST delST">
          <ac:chgData name="Jakub Ciznar" userId="591e62cc-44ce-4af5-bb35-425ea665d47c" providerId="ADAL" clId="{F36B78E1-0D36-4DDF-B738-1D7A240B6F57}" dt="2023-04-19T15:43:21.755" v="3574" actId="478"/>
          <ac:spMkLst>
            <pc:docMk/>
            <pc:sldMk cId="454935782" sldId="277"/>
            <ac:spMk id="4" creationId="{C1CA01A9-A992-4B7C-A922-653D7F16A724}"/>
          </ac:spMkLst>
        </pc:spChg>
        <pc:spChg chg="add mod replST delST">
          <ac:chgData name="Jakub Ciznar" userId="591e62cc-44ce-4af5-bb35-425ea665d47c" providerId="ADAL" clId="{F36B78E1-0D36-4DDF-B738-1D7A240B6F57}" dt="2023-04-25T08:26:07.726" v="4005"/>
          <ac:spMkLst>
            <pc:docMk/>
            <pc:sldMk cId="454935782" sldId="277"/>
            <ac:spMk id="6" creationId="{5B36A9DF-7B98-45D2-B242-35780897FD8E}"/>
          </ac:spMkLst>
        </pc:spChg>
        <pc:spChg chg="add mod replST delST">
          <ac:chgData name="Jakub Ciznar" userId="591e62cc-44ce-4af5-bb35-425ea665d47c" providerId="ADAL" clId="{F36B78E1-0D36-4DDF-B738-1D7A240B6F57}" dt="2023-04-19T15:47:42.281" v="3725"/>
          <ac:spMkLst>
            <pc:docMk/>
            <pc:sldMk cId="454935782" sldId="277"/>
            <ac:spMk id="8" creationId="{15CC3774-8045-42ED-B266-8ADB95154F1D}"/>
          </ac:spMkLst>
        </pc:spChg>
        <pc:spChg chg="add mod replST delST">
          <ac:chgData name="Jakub Ciznar" userId="591e62cc-44ce-4af5-bb35-425ea665d47c" providerId="ADAL" clId="{F36B78E1-0D36-4DDF-B738-1D7A240B6F57}" dt="2023-04-19T16:00:04.669" v="3902"/>
          <ac:spMkLst>
            <pc:docMk/>
            <pc:sldMk cId="454935782" sldId="277"/>
            <ac:spMk id="11" creationId="{9AF54EA8-1130-4997-97CD-D77E292B8101}"/>
          </ac:spMkLst>
        </pc:spChg>
        <pc:picChg chg="del">
          <ac:chgData name="Jakub Ciznar" userId="591e62cc-44ce-4af5-bb35-425ea665d47c" providerId="ADAL" clId="{F36B78E1-0D36-4DDF-B738-1D7A240B6F57}" dt="2023-04-19T15:39:27.318" v="3476" actId="478"/>
          <ac:picMkLst>
            <pc:docMk/>
            <pc:sldMk cId="454935782" sldId="277"/>
            <ac:picMk id="7" creationId="{0CEDD91F-9AAF-443A-8D0B-3E48620EDAB8}"/>
          </ac:picMkLst>
        </pc:picChg>
        <pc:picChg chg="del mod">
          <ac:chgData name="Jakub Ciznar" userId="591e62cc-44ce-4af5-bb35-425ea665d47c" providerId="ADAL" clId="{F36B78E1-0D36-4DDF-B738-1D7A240B6F57}" dt="2023-04-19T15:39:28.946" v="3478" actId="478"/>
          <ac:picMkLst>
            <pc:docMk/>
            <pc:sldMk cId="454935782" sldId="277"/>
            <ac:picMk id="10" creationId="{B3CC52C4-DD32-4B73-AB29-F5DA099C71B0}"/>
          </ac:picMkLst>
        </pc:picChg>
        <pc:picChg chg="del">
          <ac:chgData name="Jakub Ciznar" userId="591e62cc-44ce-4af5-bb35-425ea665d47c" providerId="ADAL" clId="{F36B78E1-0D36-4DDF-B738-1D7A240B6F57}" dt="2023-04-19T15:39:30.308" v="3479" actId="478"/>
          <ac:picMkLst>
            <pc:docMk/>
            <pc:sldMk cId="454935782" sldId="277"/>
            <ac:picMk id="12" creationId="{9617F91A-C053-4580-8FA3-B1B2F5C7A66E}"/>
          </ac:picMkLst>
        </pc:picChg>
      </pc:sldChg>
      <pc:sldChg chg="addSp delSp modSp add del mod">
        <pc:chgData name="Jakub Ciznar" userId="591e62cc-44ce-4af5-bb35-425ea665d47c" providerId="ADAL" clId="{F36B78E1-0D36-4DDF-B738-1D7A240B6F57}" dt="2023-04-19T15:47:48.700" v="3726" actId="2696"/>
        <pc:sldMkLst>
          <pc:docMk/>
          <pc:sldMk cId="780011180" sldId="278"/>
        </pc:sldMkLst>
        <pc:spChg chg="add del mod">
          <ac:chgData name="Jakub Ciznar" userId="591e62cc-44ce-4af5-bb35-425ea665d47c" providerId="ADAL" clId="{F36B78E1-0D36-4DDF-B738-1D7A240B6F57}" dt="2023-04-19T15:45:25.509" v="3629"/>
          <ac:spMkLst>
            <pc:docMk/>
            <pc:sldMk cId="780011180" sldId="278"/>
            <ac:spMk id="3" creationId="{2F55723B-B5DB-4CFF-B9F9-A2443B0D305D}"/>
          </ac:spMkLst>
        </pc:spChg>
        <pc:spChg chg="add del">
          <ac:chgData name="Jakub Ciznar" userId="591e62cc-44ce-4af5-bb35-425ea665d47c" providerId="ADAL" clId="{F36B78E1-0D36-4DDF-B738-1D7A240B6F57}" dt="2023-04-19T15:45:29.608" v="3645" actId="478"/>
          <ac:spMkLst>
            <pc:docMk/>
            <pc:sldMk cId="780011180" sldId="278"/>
            <ac:spMk id="4" creationId="{EEC04C2A-1903-479C-8264-CE071503839E}"/>
          </ac:spMkLst>
        </pc:spChg>
        <pc:spChg chg="del replST delST">
          <ac:chgData name="Jakub Ciznar" userId="591e62cc-44ce-4af5-bb35-425ea665d47c" providerId="ADAL" clId="{F36B78E1-0D36-4DDF-B738-1D7A240B6F57}" dt="2023-04-19T15:44:48.085" v="3617" actId="478"/>
          <ac:spMkLst>
            <pc:docMk/>
            <pc:sldMk cId="780011180" sldId="278"/>
            <ac:spMk id="6" creationId="{5B36A9DF-7B98-45D2-B242-35780897FD8E}"/>
          </ac:spMkLst>
        </pc:spChg>
        <pc:spChg chg="add del mod replST delST">
          <ac:chgData name="Jakub Ciznar" userId="591e62cc-44ce-4af5-bb35-425ea665d47c" providerId="ADAL" clId="{F36B78E1-0D36-4DDF-B738-1D7A240B6F57}" dt="2023-04-19T15:45:29.608" v="3645" actId="478"/>
          <ac:spMkLst>
            <pc:docMk/>
            <pc:sldMk cId="780011180" sldId="278"/>
            <ac:spMk id="7" creationId="{98BF35D8-6E7D-4BED-BBBF-461122151C8A}"/>
          </ac:spMkLst>
        </pc:spChg>
        <pc:spChg chg="add mod replST delST">
          <ac:chgData name="Jakub Ciznar" userId="591e62cc-44ce-4af5-bb35-425ea665d47c" providerId="ADAL" clId="{F36B78E1-0D36-4DDF-B738-1D7A240B6F57}" dt="2023-04-19T15:47:00.492" v="3693"/>
          <ac:spMkLst>
            <pc:docMk/>
            <pc:sldMk cId="780011180" sldId="278"/>
            <ac:spMk id="8" creationId="{104BD7BA-AF29-4A3F-BAFC-796B4EE49E57}"/>
          </ac:spMkLst>
        </pc:spChg>
      </pc:sldChg>
      <pc:sldChg chg="addSp delSp modSp add mod ord">
        <pc:chgData name="Jakub Ciznar" userId="591e62cc-44ce-4af5-bb35-425ea665d47c" providerId="ADAL" clId="{F36B78E1-0D36-4DDF-B738-1D7A240B6F57}" dt="2023-04-19T16:01:48.542" v="3957" actId="478"/>
        <pc:sldMkLst>
          <pc:docMk/>
          <pc:sldMk cId="1863567059" sldId="278"/>
        </pc:sldMkLst>
        <pc:spChg chg="mod replST delST">
          <ac:chgData name="Jakub Ciznar" userId="591e62cc-44ce-4af5-bb35-425ea665d47c" providerId="ADAL" clId="{F36B78E1-0D36-4DDF-B738-1D7A240B6F57}" dt="2023-04-19T16:01:10.562" v="3932"/>
          <ac:spMkLst>
            <pc:docMk/>
            <pc:sldMk cId="1863567059" sldId="278"/>
            <ac:spMk id="2" creationId="{CA11523C-8192-4601-B5B0-613CB4D78C46}"/>
          </ac:spMkLst>
        </pc:spChg>
        <pc:spChg chg="del replST delST">
          <ac:chgData name="Jakub Ciznar" userId="591e62cc-44ce-4af5-bb35-425ea665d47c" providerId="ADAL" clId="{F36B78E1-0D36-4DDF-B738-1D7A240B6F57}" dt="2023-04-19T16:01:16.820" v="3939" actId="478"/>
          <ac:spMkLst>
            <pc:docMk/>
            <pc:sldMk cId="1863567059" sldId="278"/>
            <ac:spMk id="3" creationId="{EBCF6246-A68F-4202-BD29-510827229D9D}"/>
          </ac:spMkLst>
        </pc:spChg>
        <pc:spChg chg="del mod replST delST">
          <ac:chgData name="Jakub Ciznar" userId="591e62cc-44ce-4af5-bb35-425ea665d47c" providerId="ADAL" clId="{F36B78E1-0D36-4DDF-B738-1D7A240B6F57}" dt="2023-04-19T16:01:21.677" v="3946"/>
          <ac:spMkLst>
            <pc:docMk/>
            <pc:sldMk cId="1863567059" sldId="278"/>
            <ac:spMk id="4" creationId="{9E168151-8ABF-4626-B40C-8F3AD0225278}"/>
          </ac:spMkLst>
        </pc:spChg>
        <pc:spChg chg="add mod replST delST">
          <ac:chgData name="Jakub Ciznar" userId="591e62cc-44ce-4af5-bb35-425ea665d47c" providerId="ADAL" clId="{F36B78E1-0D36-4DDF-B738-1D7A240B6F57}" dt="2023-04-19T16:01:40.456" v="3955"/>
          <ac:spMkLst>
            <pc:docMk/>
            <pc:sldMk cId="1863567059" sldId="278"/>
            <ac:spMk id="8" creationId="{ABF744AA-A1FD-4559-9A61-0DF2A8604009}"/>
          </ac:spMkLst>
        </pc:spChg>
        <pc:cxnChg chg="del">
          <ac:chgData name="Jakub Ciznar" userId="591e62cc-44ce-4af5-bb35-425ea665d47c" providerId="ADAL" clId="{F36B78E1-0D36-4DDF-B738-1D7A240B6F57}" dt="2023-04-19T16:01:46.538" v="3956" actId="478"/>
          <ac:cxnSpMkLst>
            <pc:docMk/>
            <pc:sldMk cId="1863567059" sldId="278"/>
            <ac:cxnSpMk id="6" creationId="{68D216E7-B555-4A11-B67A-4A1CB3228F74}"/>
          </ac:cxnSpMkLst>
        </pc:cxnChg>
        <pc:cxnChg chg="add del mod">
          <ac:chgData name="Jakub Ciznar" userId="591e62cc-44ce-4af5-bb35-425ea665d47c" providerId="ADAL" clId="{F36B78E1-0D36-4DDF-B738-1D7A240B6F57}" dt="2023-04-19T16:01:48.542" v="3957" actId="478"/>
          <ac:cxnSpMkLst>
            <pc:docMk/>
            <pc:sldMk cId="1863567059" sldId="278"/>
            <ac:cxnSpMk id="9" creationId="{63E7AD01-8439-4637-A484-95487BF3CAB2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9F944-4375-4CBD-BA36-B7927A1A214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AFB2E-BA39-4828-9EBF-C1FB9279998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53237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AFB2E-BA39-4828-9EBF-C1FB92799985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46199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AFB2E-BA39-4828-9EBF-C1FB92799985}" type="slidenum">
              <a:rPr lang="sk-SK" smtClean="0"/>
              <a:t>17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58487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AFB2E-BA39-4828-9EBF-C1FB92799985}" type="slidenum">
              <a:rPr lang="sk-SK" smtClean="0"/>
              <a:t>18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872634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AFB2E-BA39-4828-9EBF-C1FB92799985}" type="slidenum">
              <a:rPr lang="sk-SK" smtClean="0"/>
              <a:t>19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2996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AFB2E-BA39-4828-9EBF-C1FB92799985}" type="slidenum">
              <a:rPr lang="sk-SK" smtClean="0"/>
              <a:t>20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27281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AFB2E-BA39-4828-9EBF-C1FB92799985}" type="slidenum">
              <a:rPr lang="sk-SK" smtClean="0"/>
              <a:t>21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5349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3AFB2E-BA39-4828-9EBF-C1FB92799985}" type="slidenum">
              <a:rPr lang="sk-SK" smtClean="0"/>
              <a:t>22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06779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4D509-77A6-4570-90D1-85804B9B7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63FE51-67A8-4204-9829-609790FA12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86780-1487-4B44-B2AB-803734FD1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2616F4-E9E0-4FA1-BED2-97CBAB50A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1C036-889E-44B1-91F6-766FDA360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54815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B2E32-1F9E-495A-82F7-1BB2E2B44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67FFB5-75C1-44E2-9DD5-8F885C2724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A1389-A237-4C58-9961-B0A23FEB3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4601A-9A7E-448A-8BFF-BD5409164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11205-290D-4D60-80AF-109B67B65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85089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308F41-9735-48B6-92DB-70A6C3D7B7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387859-30F6-4DC1-903F-FA7566712A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FA0E3-2FFB-47EB-A8BA-7A462FBE3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762C0-2BEC-4C5C-A376-787CA3DDC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62B38-8F58-4B17-A80D-D10BFB917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94843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2289E-22B8-4CD3-92B1-F3929B4E3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AEFED-7FE6-450E-9BE5-2B34CEA7B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D80DD-794F-4A0C-916F-E289580F3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438EB-FA39-4735-A316-CD0E854D1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A9CF2-11B7-4226-9A8F-94EA61197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8601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F69D4-F197-4048-B02A-550276C6F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647D8-AD8B-440D-9AB6-D757FDEA4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C98F28-B710-455B-A3F6-32C6D37AB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3A915-C22A-4484-B731-403F70E71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460EB-8BAB-4CCE-A890-57F82B972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0431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060A4-CD88-4818-8CB7-C50F88A70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1922C-CC75-455B-BB39-D9E780532A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E463C3-342D-4D51-8240-80CEA1B80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0F428A-6B70-4C2D-ACAC-D7168339F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05670-2CEA-41AA-AA2A-280F86D04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CF5C3-39C3-4664-9B1A-7C791A3D9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9708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C384D-1AD7-4893-907A-05B6EAC2C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DE2D8E-0830-422C-B195-5F026FAF1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66E880-DF77-440D-852E-84F795CC2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C6BC11-4283-458B-9828-738E314E9E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D8C377-7AE8-4EAA-9A54-87F9C1C6A2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C15A5A-1D90-4B61-82D0-5A6A5CB2A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4F57B2-48B1-4693-BEB4-6DA738557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4AA67F-9AFB-4CF2-A475-0810B659A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8602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FBCA1-6D48-4C6A-A3BE-CD7C31DBE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EA0B28-4E91-4D19-8C76-481DB72FF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0461C2-E363-4B94-A9C0-A434AE072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47A192-1DA0-4AB5-B1DC-73AC66F78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083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F4FBAF-9403-4FBD-908C-A0378C2C1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7A8D80-FAED-462C-89DD-E97D86B3E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A86BDD-0BCD-47C9-85F0-65F80C373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803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FA865-BB48-4A3E-BA38-C0B5D86B6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E24F2-5F14-4199-AE9A-CD370AB67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8D5641-BF35-4893-AF22-210F5E9600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56AE9E-C105-4090-961A-7ABE7CB4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D54FC8-B7C3-4C4A-9D84-DE89C5D15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105E84-F60D-42FD-BAFF-DE270C806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80234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1F149-CF60-44E5-A493-C87EA294A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A279D-C87E-479E-9EFA-E64EAC5D2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837833-027D-470D-A630-1474AF56F2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EDF6FD-4B72-4A8B-907B-53E6D8C8B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D37C26-408B-48CB-8B38-2529CEDEE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C8EDFB-B23C-4B0D-88E9-03798C21E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16021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359B64-AFCA-490C-BF9D-C4198A421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B35096-3726-4FA7-9B1B-6E56615B1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CBA83-612B-4F8B-A4DB-0888DBD71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1A3B5-BC8C-420C-B09F-B5E20C8AA162}" type="datetimeFigureOut">
              <a:rPr lang="sk-SK" smtClean="0"/>
              <a:t>25. 4. 2023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0B466-03C9-4285-84F3-D55C0DDE6F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D6984-1D2B-45F1-9740-C6B776A903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F03C4-E072-47CE-AD64-BDFC236F33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5824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eng.org/publication/WCE2012/WCE2012_pp100-102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journals.plos.org/plosone/article?id=10.1371/journal.pone.0024306" TargetMode="External"/><Relationship Id="rId4" Type="http://schemas.openxmlformats.org/officeDocument/2006/relationships/hyperlink" Target="https://math.bme.hu/~gabor/oktatas/SztoM/Newman_Networks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1523C-8192-4601-B5B0-613CB4D78C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err="1"/>
              <a:t>Katzova</a:t>
            </a:r>
            <a:r>
              <a:rPr lang="sk-SK" dirty="0"/>
              <a:t> </a:t>
            </a:r>
            <a:r>
              <a:rPr lang="sk-SK" dirty="0" err="1"/>
              <a:t>centralita</a:t>
            </a:r>
            <a:endParaRPr lang="sk-SK" i="1" u="sn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CF6246-A68F-4202-BD29-510827229D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/>
              <a:t>Analýza sociálnych sietí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EB6F227-4D93-4917-8179-0CF485D7EA39}"/>
              </a:ext>
            </a:extLst>
          </p:cNvPr>
          <p:cNvCxnSpPr>
            <a:cxnSpLocks/>
          </p:cNvCxnSpPr>
          <p:nvPr/>
        </p:nvCxnSpPr>
        <p:spPr>
          <a:xfrm>
            <a:off x="1305339" y="3492708"/>
            <a:ext cx="9362661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E168151-8ABF-4626-B40C-8F3AD0225278}"/>
              </a:ext>
            </a:extLst>
          </p:cNvPr>
          <p:cNvSpPr txBox="1"/>
          <p:nvPr/>
        </p:nvSpPr>
        <p:spPr>
          <a:xfrm>
            <a:off x="658571" y="6013171"/>
            <a:ext cx="1730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/>
              <a:t>Jakub </a:t>
            </a:r>
            <a:r>
              <a:rPr lang="sk-SK" sz="2400" dirty="0" err="1"/>
              <a:t>Čižnár</a:t>
            </a:r>
            <a:endParaRPr lang="sk-SK" sz="24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8D216E7-B555-4A11-B67A-4A1CB3228F74}"/>
              </a:ext>
            </a:extLst>
          </p:cNvPr>
          <p:cNvCxnSpPr>
            <a:cxnSpLocks/>
          </p:cNvCxnSpPr>
          <p:nvPr/>
        </p:nvCxnSpPr>
        <p:spPr>
          <a:xfrm>
            <a:off x="454780" y="5961223"/>
            <a:ext cx="0" cy="565562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439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Packages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0E81694-929E-4485-A7CB-774CC51766EE}"/>
              </a:ext>
            </a:extLst>
          </p:cNvPr>
          <p:cNvSpPr txBox="1"/>
          <p:nvPr/>
        </p:nvSpPr>
        <p:spPr>
          <a:xfrm>
            <a:off x="838200" y="1940329"/>
            <a:ext cx="10515600" cy="41549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sk-SK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sk-SK" sz="2400" dirty="0"/>
              <a:t>(!</a:t>
            </a: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require</a:t>
            </a:r>
            <a:r>
              <a:rPr lang="sk-SK" sz="2400" dirty="0"/>
              <a:t>("</a:t>
            </a:r>
            <a:r>
              <a:rPr lang="sk-SK" sz="2400" dirty="0" err="1"/>
              <a:t>igraph</a:t>
            </a:r>
            <a:r>
              <a:rPr lang="sk-SK" sz="2400" dirty="0"/>
              <a:t>"))</a:t>
            </a:r>
            <a:r>
              <a:rPr lang="sk-SK" sz="2400" dirty="0" err="1"/>
              <a:t>install.packages</a:t>
            </a:r>
            <a:r>
              <a:rPr lang="sk-SK" sz="2400" dirty="0"/>
              <a:t>("</a:t>
            </a:r>
            <a:r>
              <a:rPr lang="sk-SK" sz="2400" dirty="0" err="1"/>
              <a:t>igraph</a:t>
            </a:r>
            <a:r>
              <a:rPr lang="sk-SK" sz="2400" dirty="0"/>
              <a:t>")</a:t>
            </a:r>
            <a:endParaRPr lang="en-GB" sz="2400" dirty="0"/>
          </a:p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sk-SK" sz="2400" dirty="0"/>
              <a:t> (!</a:t>
            </a: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require</a:t>
            </a:r>
            <a:r>
              <a:rPr lang="sk-SK" sz="2400" dirty="0"/>
              <a:t>("</a:t>
            </a:r>
            <a:r>
              <a:rPr lang="sk-SK" sz="2400" dirty="0" err="1"/>
              <a:t>igraphdata</a:t>
            </a:r>
            <a:r>
              <a:rPr lang="sk-SK" sz="2400" dirty="0"/>
              <a:t>"))</a:t>
            </a:r>
            <a:r>
              <a:rPr lang="sk-SK" sz="2400" dirty="0" err="1"/>
              <a:t>install.packages</a:t>
            </a:r>
            <a:r>
              <a:rPr lang="sk-SK" sz="2400" dirty="0"/>
              <a:t>("</a:t>
            </a:r>
            <a:r>
              <a:rPr lang="sk-SK" sz="2400" dirty="0" err="1"/>
              <a:t>igraphdata</a:t>
            </a:r>
            <a:r>
              <a:rPr lang="sk-SK" sz="2400" dirty="0"/>
              <a:t>")</a:t>
            </a:r>
            <a:endParaRPr lang="en-GB" sz="2400" dirty="0"/>
          </a:p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sk-SK" sz="2400" dirty="0"/>
              <a:t> (!</a:t>
            </a: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require</a:t>
            </a:r>
            <a:r>
              <a:rPr lang="sk-SK" sz="2400" dirty="0"/>
              <a:t>("</a:t>
            </a:r>
            <a:r>
              <a:rPr lang="sk-SK" sz="2400" dirty="0" err="1"/>
              <a:t>matlib</a:t>
            </a:r>
            <a:r>
              <a:rPr lang="sk-SK" sz="2400" dirty="0"/>
              <a:t>"))</a:t>
            </a:r>
            <a:r>
              <a:rPr lang="sk-SK" sz="2400" dirty="0" err="1"/>
              <a:t>install.packages</a:t>
            </a:r>
            <a:r>
              <a:rPr lang="sk-SK" sz="2400" dirty="0"/>
              <a:t>("</a:t>
            </a:r>
            <a:r>
              <a:rPr lang="sk-SK" sz="2400" dirty="0" err="1"/>
              <a:t>matlib</a:t>
            </a:r>
            <a:r>
              <a:rPr lang="sk-SK" sz="2400" dirty="0"/>
              <a:t>")</a:t>
            </a:r>
            <a:endParaRPr lang="en-GB" sz="2400" dirty="0"/>
          </a:p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sk-SK" sz="2400" dirty="0"/>
              <a:t>(!</a:t>
            </a: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require</a:t>
            </a:r>
            <a:r>
              <a:rPr lang="sk-SK" sz="2400" dirty="0"/>
              <a:t>("</a:t>
            </a:r>
            <a:r>
              <a:rPr lang="sk-SK" sz="2400" dirty="0" err="1"/>
              <a:t>centiserve</a:t>
            </a:r>
            <a:r>
              <a:rPr lang="sk-SK" sz="2400" dirty="0"/>
              <a:t>"))</a:t>
            </a:r>
            <a:r>
              <a:rPr lang="sk-SK" sz="2400" dirty="0" err="1"/>
              <a:t>install.packages</a:t>
            </a:r>
            <a:r>
              <a:rPr lang="sk-SK" sz="2400" dirty="0"/>
              <a:t>("</a:t>
            </a:r>
            <a:r>
              <a:rPr lang="sk-SK" sz="2400" dirty="0" err="1"/>
              <a:t>centiserve</a:t>
            </a:r>
            <a:r>
              <a:rPr lang="sk-SK" sz="2400" dirty="0"/>
              <a:t>")</a:t>
            </a:r>
            <a:endParaRPr lang="en-GB" sz="2400" dirty="0"/>
          </a:p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sk-SK" sz="2400" dirty="0"/>
              <a:t>(!</a:t>
            </a: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require</a:t>
            </a:r>
            <a:r>
              <a:rPr lang="sk-SK" sz="2400" dirty="0"/>
              <a:t>(" </a:t>
            </a:r>
            <a:r>
              <a:rPr lang="sk-SK" sz="2400" dirty="0" err="1"/>
              <a:t>microbenchmark</a:t>
            </a:r>
            <a:r>
              <a:rPr lang="sk-SK" sz="2400" dirty="0"/>
              <a:t> "))</a:t>
            </a:r>
            <a:r>
              <a:rPr lang="sk-SK" sz="2400" dirty="0" err="1"/>
              <a:t>install.packages</a:t>
            </a:r>
            <a:r>
              <a:rPr lang="sk-SK" sz="2400" dirty="0"/>
              <a:t>(" </a:t>
            </a:r>
            <a:r>
              <a:rPr lang="sk-SK" sz="2400" dirty="0" err="1"/>
              <a:t>microbenchmark</a:t>
            </a:r>
            <a:r>
              <a:rPr lang="sk-SK" sz="2400" dirty="0"/>
              <a:t> ")</a:t>
            </a:r>
            <a:endParaRPr lang="en-GB" sz="2400" dirty="0"/>
          </a:p>
          <a:p>
            <a:pPr>
              <a:buSzPct val="70000"/>
            </a:pPr>
            <a:endParaRPr lang="en-GB" sz="2400" dirty="0"/>
          </a:p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library</a:t>
            </a:r>
            <a:r>
              <a:rPr lang="sk-SK" sz="2400" dirty="0"/>
              <a:t>(</a:t>
            </a:r>
            <a:r>
              <a:rPr lang="sk-SK" sz="2400" dirty="0" err="1"/>
              <a:t>igraph</a:t>
            </a:r>
            <a:r>
              <a:rPr lang="sk-SK" sz="2400" dirty="0"/>
              <a:t>)</a:t>
            </a:r>
            <a:endParaRPr lang="en-GB" sz="2400" dirty="0"/>
          </a:p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library</a:t>
            </a:r>
            <a:r>
              <a:rPr lang="sk-SK" sz="2400" dirty="0"/>
              <a:t>(</a:t>
            </a:r>
            <a:r>
              <a:rPr lang="sk-SK" sz="2400" dirty="0" err="1"/>
              <a:t>igraphdata</a:t>
            </a:r>
            <a:r>
              <a:rPr lang="sk-SK" sz="2400" dirty="0"/>
              <a:t>)</a:t>
            </a:r>
            <a:endParaRPr lang="en-GB" sz="2400" dirty="0"/>
          </a:p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library</a:t>
            </a:r>
            <a:r>
              <a:rPr lang="sk-SK" sz="2400" dirty="0"/>
              <a:t>(</a:t>
            </a:r>
            <a:r>
              <a:rPr lang="sk-SK" sz="2400" dirty="0" err="1"/>
              <a:t>matlib</a:t>
            </a:r>
            <a:r>
              <a:rPr lang="sk-SK" sz="2400" dirty="0"/>
              <a:t>)</a:t>
            </a:r>
            <a:endParaRPr lang="en-GB" sz="2400" dirty="0"/>
          </a:p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library</a:t>
            </a:r>
            <a:r>
              <a:rPr lang="sk-SK" sz="2400" dirty="0"/>
              <a:t>(</a:t>
            </a:r>
            <a:r>
              <a:rPr lang="sk-SK" sz="2400" dirty="0" err="1"/>
              <a:t>centiserve</a:t>
            </a:r>
            <a:r>
              <a:rPr lang="sk-SK" sz="2400" dirty="0"/>
              <a:t>)</a:t>
            </a:r>
            <a:endParaRPr lang="en-GB" sz="2400" dirty="0"/>
          </a:p>
          <a:p>
            <a:pPr>
              <a:buSzPct val="70000"/>
            </a:pP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library</a:t>
            </a:r>
            <a:r>
              <a:rPr lang="sk-SK" sz="2400" dirty="0"/>
              <a:t>(</a:t>
            </a:r>
            <a:r>
              <a:rPr lang="sk-SK" sz="2400" dirty="0" err="1"/>
              <a:t>microbenchmark</a:t>
            </a:r>
            <a:r>
              <a:rPr lang="sk-SK" sz="2400" dirty="0"/>
              <a:t>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11769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Jednoduchý príklad</a:t>
            </a:r>
            <a:r>
              <a:rPr lang="en-GB" dirty="0"/>
              <a:t> 1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26468"/>
            <a:ext cx="10515600" cy="206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en-GB" sz="2400" dirty="0" err="1">
                <a:cs typeface="Arial" panose="020B0604020202020204" pitchFamily="34" charset="0"/>
              </a:rPr>
              <a:t>Otestujeme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centralitu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vlast</a:t>
            </a:r>
            <a:r>
              <a:rPr lang="sk-SK" sz="2400" dirty="0" err="1">
                <a:cs typeface="Arial" panose="020B0604020202020204" pitchFamily="34" charset="0"/>
              </a:rPr>
              <a:t>né</a:t>
            </a:r>
            <a:r>
              <a:rPr lang="en-GB" sz="2400" dirty="0" err="1">
                <a:cs typeface="Arial" panose="020B0604020202020204" pitchFamily="34" charset="0"/>
              </a:rPr>
              <a:t>ho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vektora</a:t>
            </a:r>
            <a:r>
              <a:rPr lang="en-GB" sz="2400" dirty="0">
                <a:cs typeface="Arial" panose="020B0604020202020204" pitchFamily="34" charset="0"/>
              </a:rPr>
              <a:t> vs </a:t>
            </a:r>
            <a:r>
              <a:rPr lang="sk-SK" sz="2400" dirty="0" err="1">
                <a:cs typeface="Arial" panose="020B0604020202020204" pitchFamily="34" charset="0"/>
              </a:rPr>
              <a:t>Katzovu</a:t>
            </a:r>
            <a:r>
              <a:rPr lang="sk-SK" sz="2400" dirty="0">
                <a:cs typeface="Arial" panose="020B0604020202020204" pitchFamily="34" charset="0"/>
              </a:rPr>
              <a:t> </a:t>
            </a:r>
            <a:r>
              <a:rPr lang="sk-SK" sz="2400" dirty="0" err="1">
                <a:cs typeface="Arial" panose="020B0604020202020204" pitchFamily="34" charset="0"/>
              </a:rPr>
              <a:t>centralitu</a:t>
            </a:r>
            <a:endParaRPr lang="sk-SK" sz="2400" dirty="0">
              <a:cs typeface="Arial" panose="020B0604020202020204" pitchFamily="34" charset="0"/>
            </a:endParaRP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>
              <a:cs typeface="Arial" panose="020B0604020202020204" pitchFamily="34" charset="0"/>
            </a:endParaRP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>
                <a:cs typeface="Arial" panose="020B0604020202020204" pitchFamily="34" charset="0"/>
              </a:rPr>
              <a:t>Vyskúšajme meniť parameter </a:t>
            </a:r>
            <a:r>
              <a:rPr lang="sk-SK" sz="2400" i="1" dirty="0" err="1">
                <a:cs typeface="Arial" panose="020B0604020202020204" pitchFamily="34" charset="0"/>
              </a:rPr>
              <a:t>alpha</a:t>
            </a:r>
            <a:endParaRPr lang="sk-SK" sz="2400" i="1" dirty="0"/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043267-7F77-4873-9C7F-10A090AC8BED}"/>
              </a:ext>
            </a:extLst>
          </p:cNvPr>
          <p:cNvSpPr txBox="1"/>
          <p:nvPr/>
        </p:nvSpPr>
        <p:spPr>
          <a:xfrm>
            <a:off x="838200" y="4315781"/>
            <a:ext cx="10515600" cy="169706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sk-SK" sz="2400" dirty="0"/>
              <a:t>g1 </a:t>
            </a:r>
            <a:r>
              <a:rPr lang="sk-SK" sz="2400" dirty="0">
                <a:solidFill>
                  <a:srgbClr val="0070C0"/>
                </a:solidFill>
              </a:rPr>
              <a:t>&lt;-</a:t>
            </a:r>
            <a:r>
              <a:rPr lang="sk-SK" sz="2400" dirty="0"/>
              <a:t> </a:t>
            </a:r>
            <a:r>
              <a:rPr lang="sk-SK" sz="2400" dirty="0" err="1"/>
              <a:t>graph_from_literal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A-+C, B-+C, C-+D, D-+E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</a:p>
          <a:p>
            <a:pPr>
              <a:buSzPct val="70000"/>
            </a:pPr>
            <a:endParaRPr lang="sk-SK" sz="2400" dirty="0">
              <a:solidFill>
                <a:srgbClr val="0070C0"/>
              </a:solidFill>
            </a:endParaRPr>
          </a:p>
          <a:p>
            <a:pPr>
              <a:buSzPct val="70000"/>
            </a:pPr>
            <a:r>
              <a:rPr lang="en-US" sz="2400" dirty="0" err="1"/>
              <a:t>eigen_centrality</a:t>
            </a:r>
            <a:r>
              <a:rPr lang="en-US" sz="2400" dirty="0">
                <a:solidFill>
                  <a:srgbClr val="0070C0"/>
                </a:solidFill>
              </a:rPr>
              <a:t>(</a:t>
            </a:r>
            <a:r>
              <a:rPr lang="en-US" sz="2400" dirty="0"/>
              <a:t>g1, directed </a:t>
            </a:r>
            <a:r>
              <a:rPr lang="en-US" sz="2400" dirty="0">
                <a:solidFill>
                  <a:srgbClr val="0070C0"/>
                </a:solidFill>
              </a:rPr>
              <a:t>= TRUE)$</a:t>
            </a:r>
            <a:r>
              <a:rPr lang="en-US" sz="2400" dirty="0"/>
              <a:t>vector</a:t>
            </a:r>
            <a:endParaRPr lang="sk-SK" sz="2400" dirty="0"/>
          </a:p>
          <a:p>
            <a:pPr>
              <a:lnSpc>
                <a:spcPct val="150000"/>
              </a:lnSpc>
              <a:buSzPct val="70000"/>
            </a:pPr>
            <a:r>
              <a:rPr lang="da-DK" sz="2400" dirty="0"/>
              <a:t>katzcent</a:t>
            </a:r>
            <a:r>
              <a:rPr lang="da-DK" sz="2400" dirty="0">
                <a:solidFill>
                  <a:srgbClr val="0070C0"/>
                </a:solidFill>
              </a:rPr>
              <a:t>(</a:t>
            </a:r>
            <a:r>
              <a:rPr lang="da-DK" sz="2400" dirty="0"/>
              <a:t>g1, alpha = 0.1</a:t>
            </a:r>
            <a:r>
              <a:rPr lang="da-DK" sz="2400" dirty="0">
                <a:solidFill>
                  <a:srgbClr val="0070C0"/>
                </a:solidFill>
              </a:rPr>
              <a:t>)</a:t>
            </a:r>
            <a:endParaRPr lang="sk-SK" sz="24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DB58C4-ECC6-457B-B29F-E27BE498AB2F}"/>
              </a:ext>
            </a:extLst>
          </p:cNvPr>
          <p:cNvSpPr txBox="1"/>
          <p:nvPr/>
        </p:nvSpPr>
        <p:spPr>
          <a:xfrm>
            <a:off x="6331005" y="3683115"/>
            <a:ext cx="4395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i="1" dirty="0"/>
              <a:t>Orientovaná sieť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147CDFB0-64CA-4B6A-9E21-FC7C7E6BD5BD}"/>
              </a:ext>
            </a:extLst>
          </p:cNvPr>
          <p:cNvCxnSpPr>
            <a:cxnSpLocks/>
            <a:endCxn id="10" idx="1"/>
          </p:cNvCxnSpPr>
          <p:nvPr/>
        </p:nvCxnSpPr>
        <p:spPr>
          <a:xfrm rot="5400000" flipH="1" flipV="1">
            <a:off x="5923240" y="3908018"/>
            <a:ext cx="448002" cy="36752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2529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Jednoduchý príklad</a:t>
            </a:r>
            <a:r>
              <a:rPr lang="en-GB" dirty="0"/>
              <a:t> </a:t>
            </a:r>
            <a:r>
              <a:rPr lang="sk-SK" dirty="0"/>
              <a:t>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26468"/>
            <a:ext cx="10515600" cy="206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en-GB" sz="2400" dirty="0" err="1">
                <a:cs typeface="Arial" panose="020B0604020202020204" pitchFamily="34" charset="0"/>
              </a:rPr>
              <a:t>Otestujeme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centralitu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vlast</a:t>
            </a:r>
            <a:r>
              <a:rPr lang="sk-SK" sz="2400" dirty="0" err="1">
                <a:cs typeface="Arial" panose="020B0604020202020204" pitchFamily="34" charset="0"/>
              </a:rPr>
              <a:t>né</a:t>
            </a:r>
            <a:r>
              <a:rPr lang="en-GB" sz="2400" dirty="0" err="1">
                <a:cs typeface="Arial" panose="020B0604020202020204" pitchFamily="34" charset="0"/>
              </a:rPr>
              <a:t>ho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vektora</a:t>
            </a:r>
            <a:r>
              <a:rPr lang="en-GB" sz="2400" dirty="0">
                <a:cs typeface="Arial" panose="020B0604020202020204" pitchFamily="34" charset="0"/>
              </a:rPr>
              <a:t> vs </a:t>
            </a:r>
            <a:r>
              <a:rPr lang="sk-SK" sz="2400" dirty="0" err="1">
                <a:cs typeface="Arial" panose="020B0604020202020204" pitchFamily="34" charset="0"/>
              </a:rPr>
              <a:t>Katzovu</a:t>
            </a:r>
            <a:r>
              <a:rPr lang="sk-SK" sz="2400" dirty="0">
                <a:cs typeface="Arial" panose="020B0604020202020204" pitchFamily="34" charset="0"/>
              </a:rPr>
              <a:t> </a:t>
            </a:r>
            <a:r>
              <a:rPr lang="sk-SK" sz="2400" dirty="0" err="1">
                <a:cs typeface="Arial" panose="020B0604020202020204" pitchFamily="34" charset="0"/>
              </a:rPr>
              <a:t>centralitu</a:t>
            </a:r>
            <a:endParaRPr lang="sk-SK" sz="2400" dirty="0">
              <a:cs typeface="Arial" panose="020B0604020202020204" pitchFamily="34" charset="0"/>
            </a:endParaRP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>
              <a:cs typeface="Arial" panose="020B0604020202020204" pitchFamily="34" charset="0"/>
            </a:endParaRP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>
                <a:cs typeface="Arial" panose="020B0604020202020204" pitchFamily="34" charset="0"/>
              </a:rPr>
              <a:t>Vyskúšajme meniť parameter </a:t>
            </a:r>
            <a:r>
              <a:rPr lang="sk-SK" sz="2400" i="1" dirty="0" err="1">
                <a:cs typeface="Arial" panose="020B0604020202020204" pitchFamily="34" charset="0"/>
              </a:rPr>
              <a:t>alpha</a:t>
            </a:r>
            <a:endParaRPr lang="sk-SK" sz="2400" i="1" dirty="0"/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043267-7F77-4873-9C7F-10A090AC8BED}"/>
              </a:ext>
            </a:extLst>
          </p:cNvPr>
          <p:cNvSpPr txBox="1"/>
          <p:nvPr/>
        </p:nvSpPr>
        <p:spPr>
          <a:xfrm>
            <a:off x="838200" y="4315781"/>
            <a:ext cx="10515600" cy="13277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sk-SK" sz="2400" dirty="0"/>
              <a:t>g2 </a:t>
            </a:r>
            <a:r>
              <a:rPr lang="sk-SK" sz="2400" dirty="0">
                <a:solidFill>
                  <a:srgbClr val="0070C0"/>
                </a:solidFill>
              </a:rPr>
              <a:t>&lt;-</a:t>
            </a:r>
            <a:r>
              <a:rPr lang="sk-SK" sz="2400" dirty="0"/>
              <a:t> </a:t>
            </a:r>
            <a:r>
              <a:rPr lang="sk-SK" sz="2400" dirty="0" err="1"/>
              <a:t>graph_from_literal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pt-BR" sz="2400" dirty="0"/>
              <a:t>A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C,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C, C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D, D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E,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E,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D, A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D,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A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</a:p>
          <a:p>
            <a:pPr>
              <a:buSzPct val="70000"/>
            </a:pPr>
            <a:endParaRPr lang="sk-SK" sz="24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SzPct val="70000"/>
            </a:pPr>
            <a:r>
              <a:rPr lang="da-DK" sz="2400" dirty="0"/>
              <a:t>katzcent</a:t>
            </a:r>
            <a:r>
              <a:rPr lang="da-DK" sz="2400" dirty="0">
                <a:solidFill>
                  <a:srgbClr val="0070C0"/>
                </a:solidFill>
              </a:rPr>
              <a:t>(</a:t>
            </a:r>
            <a:r>
              <a:rPr lang="da-DK" sz="2400" dirty="0"/>
              <a:t>g</a:t>
            </a:r>
            <a:r>
              <a:rPr lang="sk-SK" sz="2400" dirty="0"/>
              <a:t>2</a:t>
            </a:r>
            <a:r>
              <a:rPr lang="da-DK" sz="2400" dirty="0"/>
              <a:t>, vids </a:t>
            </a:r>
            <a:r>
              <a:rPr lang="da-DK" sz="2400" dirty="0">
                <a:solidFill>
                  <a:srgbClr val="0070C0"/>
                </a:solidFill>
              </a:rPr>
              <a:t>=</a:t>
            </a:r>
            <a:r>
              <a:rPr lang="da-DK" sz="2400" dirty="0"/>
              <a:t> V</a:t>
            </a:r>
            <a:r>
              <a:rPr lang="da-DK" sz="2400" dirty="0">
                <a:solidFill>
                  <a:srgbClr val="0070C0"/>
                </a:solidFill>
              </a:rPr>
              <a:t>(</a:t>
            </a:r>
            <a:r>
              <a:rPr lang="da-DK" sz="2400" dirty="0"/>
              <a:t>g</a:t>
            </a:r>
            <a:r>
              <a:rPr lang="sk-SK" sz="2400" dirty="0"/>
              <a:t>2</a:t>
            </a:r>
            <a:r>
              <a:rPr lang="da-DK" sz="2400" dirty="0">
                <a:solidFill>
                  <a:srgbClr val="0070C0"/>
                </a:solidFill>
              </a:rPr>
              <a:t>)</a:t>
            </a:r>
            <a:r>
              <a:rPr lang="da-DK" sz="2400" dirty="0"/>
              <a:t>, alpha = 0.1</a:t>
            </a:r>
            <a:r>
              <a:rPr lang="da-DK" sz="2400" dirty="0">
                <a:solidFill>
                  <a:srgbClr val="0070C0"/>
                </a:solidFill>
              </a:rPr>
              <a:t>)</a:t>
            </a:r>
            <a:endParaRPr lang="sk-SK" sz="2400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DB58C4-ECC6-457B-B29F-E27BE498AB2F}"/>
              </a:ext>
            </a:extLst>
          </p:cNvPr>
          <p:cNvSpPr txBox="1"/>
          <p:nvPr/>
        </p:nvSpPr>
        <p:spPr>
          <a:xfrm>
            <a:off x="6331005" y="3683115"/>
            <a:ext cx="4395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i="1" dirty="0"/>
              <a:t>Neorientovaná sieť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147CDFB0-64CA-4B6A-9E21-FC7C7E6BD5BD}"/>
              </a:ext>
            </a:extLst>
          </p:cNvPr>
          <p:cNvCxnSpPr>
            <a:cxnSpLocks/>
            <a:endCxn id="10" idx="1"/>
          </p:cNvCxnSpPr>
          <p:nvPr/>
        </p:nvCxnSpPr>
        <p:spPr>
          <a:xfrm rot="5400000" flipH="1" flipV="1">
            <a:off x="5923240" y="3908018"/>
            <a:ext cx="448002" cy="36752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361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Katzova</a:t>
            </a:r>
            <a:r>
              <a:rPr lang="en-GB" dirty="0"/>
              <a:t> </a:t>
            </a:r>
            <a:r>
              <a:rPr lang="en-GB" dirty="0" err="1"/>
              <a:t>centralita</a:t>
            </a:r>
            <a:r>
              <a:rPr lang="en-GB" dirty="0"/>
              <a:t> </a:t>
            </a:r>
            <a:r>
              <a:rPr lang="en-GB" dirty="0" err="1"/>
              <a:t>pomocou</a:t>
            </a:r>
            <a:r>
              <a:rPr lang="en-GB" dirty="0"/>
              <a:t> </a:t>
            </a:r>
            <a:r>
              <a:rPr lang="en-GB" dirty="0" err="1"/>
              <a:t>inverznej</a:t>
            </a:r>
            <a:r>
              <a:rPr lang="en-GB" dirty="0"/>
              <a:t> </a:t>
            </a:r>
            <a:r>
              <a:rPr lang="en-GB" dirty="0" err="1"/>
              <a:t>matice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0E81694-929E-4485-A7CB-774CC51766EE}"/>
              </a:ext>
            </a:extLst>
          </p:cNvPr>
          <p:cNvSpPr txBox="1"/>
          <p:nvPr/>
        </p:nvSpPr>
        <p:spPr>
          <a:xfrm>
            <a:off x="927652" y="3789008"/>
            <a:ext cx="10515600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sk-SK" sz="2400" dirty="0"/>
              <a:t>g2 </a:t>
            </a:r>
            <a:r>
              <a:rPr lang="sk-SK" sz="2400" dirty="0">
                <a:solidFill>
                  <a:srgbClr val="0070C0"/>
                </a:solidFill>
              </a:rPr>
              <a:t>&lt;-</a:t>
            </a:r>
            <a:r>
              <a:rPr lang="sk-SK" sz="2400" dirty="0"/>
              <a:t> </a:t>
            </a:r>
            <a:r>
              <a:rPr lang="sk-SK" sz="2400" dirty="0" err="1"/>
              <a:t>graph_from_literal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pt-BR" sz="2400" dirty="0"/>
              <a:t>A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C,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C, C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D, D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E,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E,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D, A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D,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A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  <a:endParaRPr lang="en-GB" sz="2400" dirty="0">
              <a:solidFill>
                <a:srgbClr val="0070C0"/>
              </a:solidFill>
            </a:endParaRPr>
          </a:p>
          <a:p>
            <a:pPr>
              <a:buSzPct val="70000"/>
            </a:pPr>
            <a:endParaRPr lang="en-GB" sz="2400" dirty="0"/>
          </a:p>
          <a:p>
            <a:pPr>
              <a:buSzPct val="70000"/>
            </a:pPr>
            <a:r>
              <a:rPr lang="sk-SK" sz="2400" dirty="0" err="1"/>
              <a:t>Katz_inv</a:t>
            </a:r>
            <a:r>
              <a:rPr lang="sk-SK" sz="2400" dirty="0"/>
              <a:t> </a:t>
            </a:r>
            <a:r>
              <a:rPr lang="sk-SK" sz="2400" dirty="0">
                <a:solidFill>
                  <a:srgbClr val="0070C0"/>
                </a:solidFill>
              </a:rPr>
              <a:t>&lt;-</a:t>
            </a:r>
            <a:r>
              <a:rPr lang="sk-SK" sz="2400" dirty="0"/>
              <a:t> </a:t>
            </a: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function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g, </a:t>
            </a:r>
            <a:r>
              <a:rPr lang="en-GB" sz="2400" dirty="0"/>
              <a:t>alpha </a:t>
            </a:r>
            <a:r>
              <a:rPr lang="en-GB" sz="2400" dirty="0">
                <a:solidFill>
                  <a:srgbClr val="0070C0"/>
                </a:solidFill>
              </a:rPr>
              <a:t>=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0.1</a:t>
            </a:r>
            <a:r>
              <a:rPr lang="en-GB" sz="2400" dirty="0"/>
              <a:t>, </a:t>
            </a:r>
            <a:r>
              <a:rPr lang="sk-SK" sz="2400" dirty="0"/>
              <a:t>beta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=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1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  <a:r>
              <a:rPr lang="sk-SK" sz="2400" dirty="0"/>
              <a:t> { </a:t>
            </a:r>
          </a:p>
          <a:p>
            <a:pPr>
              <a:buSzPct val="70000"/>
            </a:pPr>
            <a:r>
              <a:rPr lang="en-GB" sz="2400" dirty="0"/>
              <a:t>	</a:t>
            </a:r>
          </a:p>
          <a:p>
            <a:pPr>
              <a:buSzPct val="70000"/>
            </a:pPr>
            <a:r>
              <a:rPr lang="en-GB" sz="2400" dirty="0"/>
              <a:t>	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return</a:t>
            </a:r>
            <a:r>
              <a:rPr lang="en-GB" sz="2400" dirty="0">
                <a:solidFill>
                  <a:srgbClr val="0070C0"/>
                </a:solidFill>
              </a:rPr>
              <a:t>(</a:t>
            </a:r>
            <a:r>
              <a:rPr lang="en-GB" sz="2400" dirty="0"/>
              <a:t>v</a:t>
            </a:r>
            <a:r>
              <a:rPr lang="en-GB" sz="2400" dirty="0">
                <a:solidFill>
                  <a:srgbClr val="0070C0"/>
                </a:solidFill>
              </a:rPr>
              <a:t>)</a:t>
            </a:r>
            <a:endParaRPr lang="sk-SK" sz="2400" dirty="0">
              <a:solidFill>
                <a:srgbClr val="0070C0"/>
              </a:solidFill>
            </a:endParaRPr>
          </a:p>
          <a:p>
            <a:pPr>
              <a:buSzPct val="70000"/>
            </a:pPr>
            <a:r>
              <a:rPr lang="en-GB" sz="2400" dirty="0"/>
              <a:t>}</a:t>
            </a:r>
            <a:endParaRPr lang="sk-SK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CD88EE-4889-40D2-A8B5-FBED72097E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840" r="9610"/>
          <a:stretch/>
        </p:blipFill>
        <p:spPr>
          <a:xfrm>
            <a:off x="3192270" y="2305094"/>
            <a:ext cx="5807459" cy="757690"/>
          </a:xfrm>
          <a:prstGeom prst="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12541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Katzova</a:t>
            </a:r>
            <a:r>
              <a:rPr lang="en-GB" dirty="0"/>
              <a:t> </a:t>
            </a:r>
            <a:r>
              <a:rPr lang="en-GB" dirty="0" err="1"/>
              <a:t>centralita</a:t>
            </a:r>
            <a:r>
              <a:rPr lang="en-GB" dirty="0"/>
              <a:t> </a:t>
            </a:r>
            <a:r>
              <a:rPr lang="en-GB" dirty="0" err="1"/>
              <a:t>numericky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0E81694-929E-4485-A7CB-774CC51766EE}"/>
              </a:ext>
            </a:extLst>
          </p:cNvPr>
          <p:cNvSpPr txBox="1"/>
          <p:nvPr/>
        </p:nvSpPr>
        <p:spPr>
          <a:xfrm>
            <a:off x="927652" y="3789008"/>
            <a:ext cx="10515600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sk-SK" sz="2400" dirty="0"/>
              <a:t>g2 </a:t>
            </a:r>
            <a:r>
              <a:rPr lang="sk-SK" sz="2400" dirty="0">
                <a:solidFill>
                  <a:srgbClr val="0070C0"/>
                </a:solidFill>
              </a:rPr>
              <a:t>&lt;-</a:t>
            </a:r>
            <a:r>
              <a:rPr lang="sk-SK" sz="2400" dirty="0"/>
              <a:t> </a:t>
            </a:r>
            <a:r>
              <a:rPr lang="sk-SK" sz="2400" dirty="0" err="1"/>
              <a:t>graph_from_literal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pt-BR" sz="2400" dirty="0"/>
              <a:t>A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C,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C, C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D, D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E,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E,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D, A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D, B</a:t>
            </a:r>
            <a:r>
              <a:rPr lang="pt-BR" sz="2400" dirty="0">
                <a:solidFill>
                  <a:srgbClr val="0070C0"/>
                </a:solidFill>
              </a:rPr>
              <a:t>-</a:t>
            </a:r>
            <a:r>
              <a:rPr lang="pt-BR" sz="2400" dirty="0"/>
              <a:t>A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  <a:endParaRPr lang="en-GB" sz="2400" dirty="0">
              <a:solidFill>
                <a:srgbClr val="0070C0"/>
              </a:solidFill>
            </a:endParaRPr>
          </a:p>
          <a:p>
            <a:pPr>
              <a:buSzPct val="70000"/>
            </a:pPr>
            <a:endParaRPr lang="en-GB" sz="2400" dirty="0"/>
          </a:p>
          <a:p>
            <a:pPr>
              <a:buSzPct val="70000"/>
            </a:pPr>
            <a:r>
              <a:rPr lang="sk-SK" sz="2400" dirty="0" err="1"/>
              <a:t>Katz</a:t>
            </a:r>
            <a:r>
              <a:rPr lang="sk-SK" sz="2400" dirty="0"/>
              <a:t>_</a:t>
            </a:r>
            <a:r>
              <a:rPr lang="en-GB" sz="2400" dirty="0" err="1"/>
              <a:t>num</a:t>
            </a:r>
            <a:r>
              <a:rPr lang="sk-SK" sz="2400" dirty="0"/>
              <a:t> </a:t>
            </a:r>
            <a:r>
              <a:rPr lang="sk-SK" sz="2400" dirty="0">
                <a:solidFill>
                  <a:srgbClr val="0070C0"/>
                </a:solidFill>
              </a:rPr>
              <a:t>&lt;-</a:t>
            </a:r>
            <a:r>
              <a:rPr lang="sk-SK" sz="2400" dirty="0"/>
              <a:t> </a:t>
            </a:r>
            <a:r>
              <a:rPr lang="sk-SK" sz="2400" dirty="0" err="1">
                <a:solidFill>
                  <a:schemeClr val="accent2">
                    <a:lumMod val="75000"/>
                  </a:schemeClr>
                </a:solidFill>
              </a:rPr>
              <a:t>function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g, </a:t>
            </a:r>
            <a:r>
              <a:rPr lang="en-GB" sz="2400" dirty="0"/>
              <a:t>alpha </a:t>
            </a:r>
            <a:r>
              <a:rPr lang="en-GB" sz="2400" dirty="0">
                <a:solidFill>
                  <a:srgbClr val="0070C0"/>
                </a:solidFill>
              </a:rPr>
              <a:t>=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0.1</a:t>
            </a:r>
            <a:r>
              <a:rPr lang="en-GB" sz="2400" dirty="0"/>
              <a:t>, </a:t>
            </a:r>
            <a:r>
              <a:rPr lang="sk-SK" sz="2400" dirty="0"/>
              <a:t>beta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=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</a:rPr>
              <a:t>1, </a:t>
            </a:r>
            <a:r>
              <a:rPr lang="en-GB" sz="2400" dirty="0"/>
              <a:t>epsilon </a:t>
            </a:r>
            <a:r>
              <a:rPr lang="en-GB" sz="2400" dirty="0">
                <a:solidFill>
                  <a:srgbClr val="0070C0"/>
                </a:solidFill>
              </a:rPr>
              <a:t>= 0.0001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  <a:r>
              <a:rPr lang="sk-SK" sz="2400" dirty="0"/>
              <a:t> { </a:t>
            </a:r>
          </a:p>
          <a:p>
            <a:pPr>
              <a:buSzPct val="70000"/>
            </a:pPr>
            <a:r>
              <a:rPr lang="en-GB" sz="2400" dirty="0"/>
              <a:t>	</a:t>
            </a:r>
          </a:p>
          <a:p>
            <a:pPr>
              <a:buSzPct val="70000"/>
            </a:pPr>
            <a:r>
              <a:rPr lang="en-GB" sz="2400" dirty="0"/>
              <a:t>	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return</a:t>
            </a:r>
            <a:r>
              <a:rPr lang="en-GB" sz="2400" dirty="0">
                <a:solidFill>
                  <a:srgbClr val="0070C0"/>
                </a:solidFill>
              </a:rPr>
              <a:t>(</a:t>
            </a:r>
            <a:r>
              <a:rPr lang="en-GB" sz="2400" dirty="0"/>
              <a:t>v</a:t>
            </a:r>
            <a:r>
              <a:rPr lang="en-GB" sz="2400" dirty="0">
                <a:solidFill>
                  <a:srgbClr val="0070C0"/>
                </a:solidFill>
              </a:rPr>
              <a:t>)</a:t>
            </a:r>
            <a:endParaRPr lang="sk-SK" sz="2400" dirty="0">
              <a:solidFill>
                <a:srgbClr val="0070C0"/>
              </a:solidFill>
            </a:endParaRPr>
          </a:p>
          <a:p>
            <a:pPr>
              <a:buSzPct val="70000"/>
            </a:pPr>
            <a:r>
              <a:rPr lang="en-GB" sz="2400" dirty="0"/>
              <a:t>}</a:t>
            </a:r>
            <a:endParaRPr lang="sk-SK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6F5B27-1664-48DD-9277-7D94C5392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701" y="1857420"/>
            <a:ext cx="2758597" cy="914840"/>
          </a:xfrm>
          <a:prstGeom prst="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49967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Porovnajme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sk-SK" dirty="0" err="1"/>
              <a:t>še</a:t>
            </a:r>
            <a:r>
              <a:rPr lang="sk-SK" dirty="0"/>
              <a:t> funkcie s </a:t>
            </a:r>
            <a:r>
              <a:rPr lang="sk-SK" i="1" dirty="0" err="1"/>
              <a:t>katzcent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0E81694-929E-4485-A7CB-774CC51766EE}"/>
              </a:ext>
            </a:extLst>
          </p:cNvPr>
          <p:cNvSpPr txBox="1"/>
          <p:nvPr/>
        </p:nvSpPr>
        <p:spPr>
          <a:xfrm>
            <a:off x="927652" y="3789008"/>
            <a:ext cx="105156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sk-SK" sz="2400" dirty="0" err="1"/>
              <a:t>microbenchmark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 err="1"/>
              <a:t>Katz_inv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g2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  <a:r>
              <a:rPr lang="sk-SK" sz="2400" dirty="0"/>
              <a:t>, </a:t>
            </a:r>
            <a:r>
              <a:rPr lang="sk-SK" sz="2400" dirty="0" err="1"/>
              <a:t>Katz_num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g2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  <a:r>
              <a:rPr lang="sk-SK" sz="2400" dirty="0"/>
              <a:t>, </a:t>
            </a:r>
            <a:r>
              <a:rPr lang="sk-SK" sz="2400" dirty="0" err="1"/>
              <a:t>katzcent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g2</a:t>
            </a:r>
            <a:r>
              <a:rPr lang="sk-SK" sz="2400" dirty="0">
                <a:solidFill>
                  <a:srgbClr val="0070C0"/>
                </a:solidFill>
              </a:rPr>
              <a:t>))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B241D8-C121-417B-A0FD-994B7CBB4059}"/>
              </a:ext>
            </a:extLst>
          </p:cNvPr>
          <p:cNvSpPr txBox="1"/>
          <p:nvPr/>
        </p:nvSpPr>
        <p:spPr>
          <a:xfrm>
            <a:off x="838200" y="2026468"/>
            <a:ext cx="10515600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en-GB" sz="2400" dirty="0" err="1">
                <a:cs typeface="Arial" panose="020B0604020202020204" pitchFamily="34" charset="0"/>
              </a:rPr>
              <a:t>Pou</a:t>
            </a:r>
            <a:r>
              <a:rPr lang="sk-SK" sz="2400" dirty="0">
                <a:cs typeface="Arial" panose="020B0604020202020204" pitchFamily="34" charset="0"/>
              </a:rPr>
              <a:t>žijeme funkciu </a:t>
            </a:r>
            <a:r>
              <a:rPr lang="sk-SK" sz="2400" i="1" dirty="0" err="1">
                <a:cs typeface="Arial" panose="020B0604020202020204" pitchFamily="34" charset="0"/>
              </a:rPr>
              <a:t>microbenchmark</a:t>
            </a:r>
            <a:endParaRPr lang="sk-SK" sz="2400" i="1" dirty="0">
              <a:cs typeface="Arial" panose="020B0604020202020204" pitchFamily="34" charset="0"/>
            </a:endParaRPr>
          </a:p>
          <a:p>
            <a:pPr>
              <a:buSzPct val="70000"/>
            </a:pPr>
            <a:endParaRPr lang="sk-SK" sz="2400" dirty="0">
              <a:cs typeface="Arial" panose="020B0604020202020204" pitchFamily="34" charset="0"/>
            </a:endParaRPr>
          </a:p>
          <a:p>
            <a:pPr>
              <a:buSzPct val="70000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991327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Príklad 3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26468"/>
            <a:ext cx="10515600" cy="206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>
                <a:cs typeface="Arial" panose="020B0604020202020204" pitchFamily="34" charset="0"/>
              </a:rPr>
              <a:t>Zoberme väčšiu sieť a zrátajme </a:t>
            </a:r>
            <a:r>
              <a:rPr lang="sk-SK" sz="2400" dirty="0" err="1">
                <a:cs typeface="Arial" panose="020B0604020202020204" pitchFamily="34" charset="0"/>
              </a:rPr>
              <a:t>Centralitu</a:t>
            </a:r>
            <a:r>
              <a:rPr lang="sk-SK" sz="2400" dirty="0">
                <a:cs typeface="Arial" panose="020B0604020202020204" pitchFamily="34" charset="0"/>
              </a:rPr>
              <a:t> vlastného vektora, </a:t>
            </a:r>
            <a:r>
              <a:rPr lang="sk-SK" sz="2400" dirty="0" err="1">
                <a:cs typeface="Arial" panose="020B0604020202020204" pitchFamily="34" charset="0"/>
              </a:rPr>
              <a:t>Katzovu</a:t>
            </a:r>
            <a:r>
              <a:rPr lang="sk-SK" sz="2400" dirty="0">
                <a:cs typeface="Arial" panose="020B0604020202020204" pitchFamily="34" charset="0"/>
              </a:rPr>
              <a:t> </a:t>
            </a:r>
            <a:r>
              <a:rPr lang="sk-SK" sz="2400" dirty="0" err="1">
                <a:cs typeface="Arial" panose="020B0604020202020204" pitchFamily="34" charset="0"/>
              </a:rPr>
              <a:t>centralitu</a:t>
            </a:r>
            <a:r>
              <a:rPr lang="sk-SK" sz="2400" dirty="0">
                <a:cs typeface="Arial" panose="020B0604020202020204" pitchFamily="34" charset="0"/>
              </a:rPr>
              <a:t> s našimi funkciami a funkciou </a:t>
            </a:r>
            <a:r>
              <a:rPr lang="sk-SK" sz="2400" i="1" dirty="0" err="1">
                <a:cs typeface="Arial" panose="020B0604020202020204" pitchFamily="34" charset="0"/>
              </a:rPr>
              <a:t>katzcent</a:t>
            </a:r>
            <a:endParaRPr lang="sk-SK" sz="2400" dirty="0">
              <a:cs typeface="Arial" panose="020B0604020202020204" pitchFamily="34" charset="0"/>
            </a:endParaRPr>
          </a:p>
          <a:p>
            <a:pPr>
              <a:buSzPct val="70000"/>
            </a:pPr>
            <a:endParaRPr lang="sk-SK" sz="2400" dirty="0">
              <a:cs typeface="Arial" panose="020B0604020202020204" pitchFamily="34" charset="0"/>
            </a:endParaRPr>
          </a:p>
          <a:p>
            <a:pPr>
              <a:buSzPct val="70000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043267-7F77-4873-9C7F-10A090AC8BED}"/>
              </a:ext>
            </a:extLst>
          </p:cNvPr>
          <p:cNvSpPr txBox="1"/>
          <p:nvPr/>
        </p:nvSpPr>
        <p:spPr>
          <a:xfrm>
            <a:off x="838200" y="4315781"/>
            <a:ext cx="1051560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sk-SK" sz="2400" dirty="0" err="1"/>
              <a:t>set.seed</a:t>
            </a:r>
            <a:r>
              <a:rPr lang="sk-SK" sz="2400" dirty="0">
                <a:solidFill>
                  <a:srgbClr val="0070C0"/>
                </a:solidFill>
              </a:rPr>
              <a:t>(123)</a:t>
            </a:r>
          </a:p>
          <a:p>
            <a:pPr>
              <a:buSzPct val="70000"/>
            </a:pPr>
            <a:endParaRPr lang="sk-SK" sz="2400" dirty="0">
              <a:solidFill>
                <a:srgbClr val="0070C0"/>
              </a:solidFill>
            </a:endParaRPr>
          </a:p>
          <a:p>
            <a:pPr>
              <a:buSzPct val="70000"/>
            </a:pPr>
            <a:r>
              <a:rPr lang="sk-SK" sz="2400" dirty="0"/>
              <a:t>g3 </a:t>
            </a:r>
            <a:r>
              <a:rPr lang="sk-SK" sz="2400" dirty="0">
                <a:solidFill>
                  <a:srgbClr val="0070C0"/>
                </a:solidFill>
              </a:rPr>
              <a:t>&lt;-</a:t>
            </a:r>
            <a:r>
              <a:rPr lang="sk-SK" sz="2400" dirty="0"/>
              <a:t> </a:t>
            </a:r>
            <a:r>
              <a:rPr lang="sk-SK" sz="2400" dirty="0" err="1"/>
              <a:t>barabasi.game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20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51179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Príklad 4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26468"/>
            <a:ext cx="10515600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en-GB" sz="2400" dirty="0" err="1">
                <a:cs typeface="Arial" panose="020B0604020202020204" pitchFamily="34" charset="0"/>
              </a:rPr>
              <a:t>Odmerajme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ako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dlho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bude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trva</a:t>
            </a:r>
            <a:r>
              <a:rPr lang="sk-SK" sz="2400" dirty="0">
                <a:cs typeface="Arial" panose="020B0604020202020204" pitchFamily="34" charset="0"/>
              </a:rPr>
              <a:t>ť spočítať </a:t>
            </a:r>
            <a:r>
              <a:rPr lang="sk-SK" sz="2400" dirty="0" err="1">
                <a:cs typeface="Arial" panose="020B0604020202020204" pitchFamily="34" charset="0"/>
              </a:rPr>
              <a:t>centralitu</a:t>
            </a:r>
            <a:r>
              <a:rPr lang="sk-SK" sz="2400" dirty="0">
                <a:cs typeface="Arial" panose="020B0604020202020204" pitchFamily="34" charset="0"/>
              </a:rPr>
              <a:t> našej funkcií a zabudovanej funkcií </a:t>
            </a:r>
            <a:r>
              <a:rPr lang="sk-SK" sz="2400" i="1" dirty="0" err="1">
                <a:cs typeface="Arial" panose="020B0604020202020204" pitchFamily="34" charset="0"/>
              </a:rPr>
              <a:t>katzcent</a:t>
            </a:r>
            <a:endParaRPr lang="sk-SK" sz="2400" i="1" dirty="0">
              <a:cs typeface="Arial" panose="020B0604020202020204" pitchFamily="34" charset="0"/>
            </a:endParaRPr>
          </a:p>
          <a:p>
            <a:pPr>
              <a:buSzPct val="70000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043267-7F77-4873-9C7F-10A090AC8BED}"/>
              </a:ext>
            </a:extLst>
          </p:cNvPr>
          <p:cNvSpPr txBox="1"/>
          <p:nvPr/>
        </p:nvSpPr>
        <p:spPr>
          <a:xfrm>
            <a:off x="838200" y="3723536"/>
            <a:ext cx="1051560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sk-SK" sz="2400" dirty="0"/>
              <a:t>g</a:t>
            </a:r>
            <a:r>
              <a:rPr lang="en-GB" sz="2400" dirty="0"/>
              <a:t>4</a:t>
            </a:r>
            <a:r>
              <a:rPr lang="sk-SK" sz="2400" dirty="0"/>
              <a:t> </a:t>
            </a:r>
            <a:r>
              <a:rPr lang="sk-SK" sz="2400" dirty="0">
                <a:solidFill>
                  <a:srgbClr val="0070C0"/>
                </a:solidFill>
              </a:rPr>
              <a:t>&lt;-</a:t>
            </a:r>
            <a:r>
              <a:rPr lang="sk-SK" sz="2400" dirty="0"/>
              <a:t> </a:t>
            </a:r>
            <a:r>
              <a:rPr lang="sk-SK" sz="2400" dirty="0" err="1"/>
              <a:t>erdos.renyi.game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100, p =  0.07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</a:p>
          <a:p>
            <a:pPr>
              <a:buSzPct val="70000"/>
            </a:pPr>
            <a:endParaRPr lang="sk-SK" sz="2400" dirty="0">
              <a:solidFill>
                <a:srgbClr val="0070C0"/>
              </a:solidFill>
            </a:endParaRPr>
          </a:p>
          <a:p>
            <a:pPr>
              <a:buSzPct val="70000"/>
            </a:pPr>
            <a:r>
              <a:rPr lang="sk-SK" sz="2400" dirty="0" err="1"/>
              <a:t>microbenchmark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 err="1"/>
              <a:t>Katz_inv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g</a:t>
            </a:r>
            <a:r>
              <a:rPr lang="en-GB" sz="2400" dirty="0"/>
              <a:t>4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  <a:r>
              <a:rPr lang="sk-SK" sz="2400" dirty="0"/>
              <a:t>, </a:t>
            </a:r>
            <a:r>
              <a:rPr lang="sk-SK" sz="2400" dirty="0" err="1"/>
              <a:t>Katz_num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g</a:t>
            </a:r>
            <a:r>
              <a:rPr lang="en-GB" sz="2400" dirty="0"/>
              <a:t>4</a:t>
            </a:r>
            <a:r>
              <a:rPr lang="sk-SK" sz="2400" dirty="0">
                <a:solidFill>
                  <a:srgbClr val="0070C0"/>
                </a:solidFill>
              </a:rPr>
              <a:t>)</a:t>
            </a:r>
            <a:r>
              <a:rPr lang="sk-SK" sz="2400" dirty="0"/>
              <a:t>, </a:t>
            </a:r>
            <a:r>
              <a:rPr lang="sk-SK" sz="2400" dirty="0" err="1"/>
              <a:t>katzcent</a:t>
            </a:r>
            <a:r>
              <a:rPr lang="sk-SK" sz="2400" dirty="0">
                <a:solidFill>
                  <a:srgbClr val="0070C0"/>
                </a:solidFill>
              </a:rPr>
              <a:t>(</a:t>
            </a:r>
            <a:r>
              <a:rPr lang="sk-SK" sz="2400" dirty="0"/>
              <a:t>g</a:t>
            </a:r>
            <a:r>
              <a:rPr lang="en-GB" sz="2400" dirty="0"/>
              <a:t>4</a:t>
            </a:r>
            <a:r>
              <a:rPr lang="sk-SK" sz="2400" dirty="0">
                <a:solidFill>
                  <a:srgbClr val="0070C0"/>
                </a:solidFill>
              </a:rPr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389128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Aplikácie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26468"/>
            <a:ext cx="10515600" cy="391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>
                <a:cs typeface="Arial" panose="020B0604020202020204" pitchFamily="34" charset="0"/>
              </a:rPr>
              <a:t>Zisťovanie chorôb z interakcií proteínov</a:t>
            </a:r>
          </a:p>
          <a:p>
            <a:pPr>
              <a:buSzPct val="70000"/>
            </a:pPr>
            <a:endParaRPr lang="sk-SK" sz="2400" dirty="0">
              <a:cs typeface="Arial" panose="020B0604020202020204" pitchFamily="34" charset="0"/>
            </a:endParaRP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Hodnotenie webových stránok</a:t>
            </a: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 err="1"/>
              <a:t>Detekovanie</a:t>
            </a:r>
            <a:r>
              <a:rPr lang="sk-SK" sz="2400" dirty="0"/>
              <a:t> prania špinavých peňazí</a:t>
            </a: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>
                <a:cs typeface="Arial" panose="020B0604020202020204" pitchFamily="34" charset="0"/>
              </a:rPr>
              <a:t>Kombinácia </a:t>
            </a:r>
            <a:r>
              <a:rPr lang="sk-SK" sz="2400" dirty="0" err="1">
                <a:cs typeface="Arial" panose="020B0604020202020204" pitchFamily="34" charset="0"/>
              </a:rPr>
              <a:t>Centrality</a:t>
            </a:r>
            <a:r>
              <a:rPr lang="sk-SK" sz="2400" dirty="0">
                <a:cs typeface="Arial" panose="020B0604020202020204" pitchFamily="34" charset="0"/>
              </a:rPr>
              <a:t> </a:t>
            </a:r>
            <a:r>
              <a:rPr lang="sk-SK" sz="2400" dirty="0" err="1">
                <a:cs typeface="Arial" panose="020B0604020202020204" pitchFamily="34" charset="0"/>
              </a:rPr>
              <a:t>medzipolohy</a:t>
            </a:r>
            <a:r>
              <a:rPr lang="sk-SK" sz="2400" dirty="0">
                <a:cs typeface="Arial" panose="020B0604020202020204" pitchFamily="34" charset="0"/>
              </a:rPr>
              <a:t> (najkratšie cesty) a </a:t>
            </a:r>
            <a:r>
              <a:rPr lang="sk-SK" sz="2400" dirty="0" err="1">
                <a:cs typeface="Arial" panose="020B0604020202020204" pitchFamily="34" charset="0"/>
              </a:rPr>
              <a:t>Katzovej</a:t>
            </a:r>
            <a:r>
              <a:rPr lang="sk-SK" sz="2400" dirty="0">
                <a:cs typeface="Arial" panose="020B0604020202020204" pitchFamily="34" charset="0"/>
              </a:rPr>
              <a:t> </a:t>
            </a:r>
            <a:r>
              <a:rPr lang="sk-SK" sz="2400" dirty="0" err="1">
                <a:cs typeface="Arial" panose="020B0604020202020204" pitchFamily="34" charset="0"/>
              </a:rPr>
              <a:t>centrality</a:t>
            </a:r>
            <a:r>
              <a:rPr lang="sk-SK" sz="2400" dirty="0">
                <a:cs typeface="Arial" panose="020B0604020202020204" pitchFamily="34" charset="0"/>
              </a:rPr>
              <a:t> (dlhšie </a:t>
            </a:r>
            <a:r>
              <a:rPr lang="sk-SK" sz="2400" dirty="0" err="1">
                <a:cs typeface="Arial" panose="020B0604020202020204" pitchFamily="34" charset="0"/>
              </a:rPr>
              <a:t>ciesty</a:t>
            </a:r>
            <a:r>
              <a:rPr lang="sk-SK" sz="2400" dirty="0">
                <a:cs typeface="Arial" panose="020B0604020202020204" pitchFamily="34" charset="0"/>
              </a:rPr>
              <a:t>)</a:t>
            </a: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13083708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Katzová</a:t>
            </a:r>
            <a:r>
              <a:rPr lang="sk-SK" dirty="0"/>
              <a:t> </a:t>
            </a:r>
            <a:r>
              <a:rPr lang="sk-SK" dirty="0" err="1"/>
              <a:t>centrality</a:t>
            </a:r>
            <a:r>
              <a:rPr lang="sk-SK" dirty="0"/>
              <a:t> na s</a:t>
            </a:r>
            <a:r>
              <a:rPr lang="en-GB" dirty="0" err="1"/>
              <a:t>ie</a:t>
            </a:r>
            <a:r>
              <a:rPr lang="sk-SK" dirty="0"/>
              <a:t>ti mafiánov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0CEDD91F-9AAF-443A-8D0B-3E48620ED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52" y="1690688"/>
            <a:ext cx="2720009" cy="49380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CC52C4-DD32-4B73-AB29-F5DA099C71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5396" y="1690688"/>
            <a:ext cx="2720009" cy="33112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17F91A-C053-4580-8FA3-B1B2F5C7A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3510" y="3319215"/>
            <a:ext cx="3093577" cy="1682699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36063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67683-9D9B-4CF1-9084-07F1CFEFD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Program</a:t>
            </a:r>
            <a:r>
              <a:rPr lang="sk-SK" u="sng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A8DDD-5164-477A-BA19-F45B75BE1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4320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Opakovanie </a:t>
            </a:r>
            <a:r>
              <a:rPr lang="en-GB" sz="2400" dirty="0" err="1"/>
              <a:t>centralita</a:t>
            </a:r>
            <a:r>
              <a:rPr lang="en-GB" sz="2400" dirty="0"/>
              <a:t> </a:t>
            </a:r>
            <a:r>
              <a:rPr lang="en-GB" sz="2400" dirty="0" err="1"/>
              <a:t>vlastn</a:t>
            </a:r>
            <a:r>
              <a:rPr lang="sk-SK" sz="2400" dirty="0" err="1"/>
              <a:t>ého</a:t>
            </a:r>
            <a:r>
              <a:rPr lang="sk-SK" sz="2400" dirty="0"/>
              <a:t> vektora</a:t>
            </a:r>
          </a:p>
          <a:p>
            <a:pPr indent="-4320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Teória a myšlienka </a:t>
            </a:r>
            <a:r>
              <a:rPr lang="sk-SK" sz="2400" dirty="0" err="1"/>
              <a:t>Katzovej</a:t>
            </a:r>
            <a:r>
              <a:rPr lang="sk-SK" sz="2400" dirty="0"/>
              <a:t> </a:t>
            </a:r>
            <a:r>
              <a:rPr lang="sk-SK" sz="2400" dirty="0" err="1"/>
              <a:t>centrality</a:t>
            </a:r>
            <a:endParaRPr lang="sk-SK" sz="2400" dirty="0"/>
          </a:p>
          <a:p>
            <a:pPr indent="-4320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Jednoduchý príklad</a:t>
            </a:r>
          </a:p>
          <a:p>
            <a:pPr indent="-4320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Aplikácia na siete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DA9C6C7-C3D4-42DA-9000-1CB663A0E225}"/>
              </a:ext>
            </a:extLst>
          </p:cNvPr>
          <p:cNvCxnSpPr>
            <a:cxnSpLocks/>
          </p:cNvCxnSpPr>
          <p:nvPr/>
        </p:nvCxnSpPr>
        <p:spPr>
          <a:xfrm>
            <a:off x="922683" y="1446697"/>
            <a:ext cx="10431117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734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Katzová</a:t>
            </a:r>
            <a:r>
              <a:rPr lang="sk-SK" dirty="0"/>
              <a:t> </a:t>
            </a:r>
            <a:r>
              <a:rPr lang="sk-SK" dirty="0" err="1"/>
              <a:t>centrality</a:t>
            </a:r>
            <a:r>
              <a:rPr lang="sk-SK" dirty="0"/>
              <a:t> na s</a:t>
            </a:r>
            <a:r>
              <a:rPr lang="en-GB" dirty="0" err="1"/>
              <a:t>ie</a:t>
            </a:r>
            <a:r>
              <a:rPr lang="sk-SK" dirty="0"/>
              <a:t>ti mafiánov</a:t>
            </a:r>
            <a:r>
              <a:rPr lang="en-GB" dirty="0"/>
              <a:t> 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B36A9DF-7B98-45D2-B242-35780897FD8E}"/>
              </a:ext>
            </a:extLst>
          </p:cNvPr>
          <p:cNvSpPr txBox="1"/>
          <p:nvPr/>
        </p:nvSpPr>
        <p:spPr>
          <a:xfrm>
            <a:off x="838200" y="4843792"/>
            <a:ext cx="18486151" cy="10926068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sk-SK" sz="800" dirty="0"/>
              <a:t>### Aplikácia na veľkú sieť </a:t>
            </a:r>
            <a:r>
              <a:rPr lang="sk-SK" sz="800" dirty="0" err="1"/>
              <a:t>Mafianov</a:t>
            </a:r>
            <a:endParaRPr lang="sk-SK" sz="800" dirty="0"/>
          </a:p>
          <a:p>
            <a:r>
              <a:rPr lang="sk-SK" sz="800" dirty="0" err="1"/>
              <a:t>alpha_max</a:t>
            </a:r>
            <a:r>
              <a:rPr lang="sk-SK" sz="800" dirty="0"/>
              <a:t> &lt;- </a:t>
            </a:r>
            <a:r>
              <a:rPr lang="sk-SK" sz="800" dirty="0" err="1"/>
              <a:t>function</a:t>
            </a:r>
            <a:r>
              <a:rPr lang="sk-SK" sz="800" dirty="0"/>
              <a:t>(){</a:t>
            </a:r>
          </a:p>
          <a:p>
            <a:r>
              <a:rPr lang="sk-SK" sz="800" dirty="0" err="1"/>
              <a:t>data</a:t>
            </a:r>
            <a:r>
              <a:rPr lang="sk-SK" sz="800" dirty="0"/>
              <a:t> &lt;- read.csv("http://www.iam.fmph.uniba.sk/institute/stehlikova/siete22/NDRANGHETAMAFIA_2M.csv")</a:t>
            </a:r>
          </a:p>
          <a:p>
            <a:r>
              <a:rPr lang="sk-SK" sz="800" dirty="0"/>
              <a:t>A &lt;- </a:t>
            </a:r>
            <a:r>
              <a:rPr lang="sk-SK" sz="800" dirty="0" err="1"/>
              <a:t>data</a:t>
            </a:r>
            <a:r>
              <a:rPr lang="sk-SK" sz="800" dirty="0"/>
              <a:t>[,-1]</a:t>
            </a:r>
          </a:p>
          <a:p>
            <a:r>
              <a:rPr lang="sk-SK" sz="800" dirty="0" err="1"/>
              <a:t>rownames</a:t>
            </a:r>
            <a:r>
              <a:rPr lang="sk-SK" sz="800" dirty="0"/>
              <a:t>(A) &lt;- c(</a:t>
            </a:r>
            <a:r>
              <a:rPr lang="sk-SK" sz="800" dirty="0" err="1"/>
              <a:t>data</a:t>
            </a:r>
            <a:r>
              <a:rPr lang="sk-SK" sz="800" dirty="0"/>
              <a:t>[,1])</a:t>
            </a:r>
          </a:p>
          <a:p>
            <a:r>
              <a:rPr lang="sk-SK" sz="800" dirty="0"/>
              <a:t>A &lt;-</a:t>
            </a:r>
            <a:r>
              <a:rPr lang="sk-SK" sz="800" dirty="0" err="1"/>
              <a:t>as.matrix</a:t>
            </a:r>
            <a:r>
              <a:rPr lang="sk-SK" sz="800" dirty="0"/>
              <a:t>(A)</a:t>
            </a:r>
          </a:p>
          <a:p>
            <a:r>
              <a:rPr lang="sk-SK" sz="800" dirty="0"/>
              <a:t>B &lt;- A%*%t(A)</a:t>
            </a:r>
          </a:p>
          <a:p>
            <a:r>
              <a:rPr lang="sk-SK" sz="800" dirty="0" err="1"/>
              <a:t>diag</a:t>
            </a:r>
            <a:r>
              <a:rPr lang="sk-SK" sz="800" dirty="0"/>
              <a:t>(B) &lt;- 0</a:t>
            </a:r>
          </a:p>
          <a:p>
            <a:r>
              <a:rPr lang="sk-SK" sz="800" dirty="0"/>
              <a:t>B &lt;- B&gt;0</a:t>
            </a:r>
          </a:p>
          <a:p>
            <a:r>
              <a:rPr lang="sk-SK" sz="800" dirty="0"/>
              <a:t>B[B&gt;0] &lt;- 1</a:t>
            </a:r>
          </a:p>
          <a:p>
            <a:r>
              <a:rPr lang="sk-SK" sz="800" dirty="0"/>
              <a:t># </a:t>
            </a:r>
            <a:r>
              <a:rPr lang="sk-SK" sz="800" dirty="0" err="1"/>
              <a:t>Number</a:t>
            </a:r>
            <a:r>
              <a:rPr lang="sk-SK" sz="800" dirty="0"/>
              <a:t> of </a:t>
            </a:r>
            <a:r>
              <a:rPr lang="sk-SK" sz="800" dirty="0" err="1"/>
              <a:t>persons</a:t>
            </a:r>
            <a:endParaRPr lang="sk-SK" sz="800" dirty="0"/>
          </a:p>
          <a:p>
            <a:r>
              <a:rPr lang="sk-SK" sz="800" dirty="0"/>
              <a:t>n &lt;- </a:t>
            </a:r>
            <a:r>
              <a:rPr lang="sk-SK" sz="800" dirty="0" err="1"/>
              <a:t>length</a:t>
            </a:r>
            <a:r>
              <a:rPr lang="sk-SK" sz="800" dirty="0"/>
              <a:t>(B[,1])</a:t>
            </a:r>
          </a:p>
          <a:p>
            <a:r>
              <a:rPr lang="sk-SK" sz="800" dirty="0"/>
              <a:t>### </a:t>
            </a:r>
            <a:r>
              <a:rPr lang="sk-SK" sz="800" dirty="0" err="1"/>
              <a:t>Creating</a:t>
            </a:r>
            <a:r>
              <a:rPr lang="sk-SK" sz="800" dirty="0"/>
              <a:t> </a:t>
            </a:r>
            <a:r>
              <a:rPr lang="sk-SK" sz="800" dirty="0" err="1"/>
              <a:t>Network</a:t>
            </a:r>
            <a:endParaRPr lang="sk-SK" sz="800" dirty="0"/>
          </a:p>
          <a:p>
            <a:r>
              <a:rPr lang="sk-SK" sz="800" dirty="0"/>
              <a:t>g &lt;- </a:t>
            </a:r>
            <a:r>
              <a:rPr lang="sk-SK" sz="800" dirty="0" err="1"/>
              <a:t>graph_from_adjacency_matrix</a:t>
            </a:r>
            <a:r>
              <a:rPr lang="sk-SK" sz="800" dirty="0"/>
              <a:t>(B, </a:t>
            </a:r>
            <a:r>
              <a:rPr lang="sk-SK" sz="800" dirty="0" err="1"/>
              <a:t>mode</a:t>
            </a:r>
            <a:r>
              <a:rPr lang="sk-SK" sz="800" dirty="0"/>
              <a:t> = "</a:t>
            </a:r>
            <a:r>
              <a:rPr lang="sk-SK" sz="800" dirty="0" err="1"/>
              <a:t>undirected</a:t>
            </a:r>
            <a:r>
              <a:rPr lang="sk-SK" sz="800" dirty="0"/>
              <a:t>")</a:t>
            </a:r>
          </a:p>
          <a:p>
            <a:r>
              <a:rPr lang="sk-SK" sz="800" dirty="0"/>
              <a:t>plot(</a:t>
            </a:r>
            <a:r>
              <a:rPr lang="sk-SK" sz="800" dirty="0" err="1"/>
              <a:t>g,vertex.label</a:t>
            </a:r>
            <a:r>
              <a:rPr lang="sk-SK" sz="800" dirty="0"/>
              <a:t> = NA, </a:t>
            </a:r>
            <a:r>
              <a:rPr lang="sk-SK" sz="800" dirty="0" err="1"/>
              <a:t>vertex.size</a:t>
            </a:r>
            <a:r>
              <a:rPr lang="sk-SK" sz="800" dirty="0"/>
              <a:t> = 5) # </a:t>
            </a:r>
            <a:r>
              <a:rPr lang="sk-SK" sz="800" dirty="0" err="1"/>
              <a:t>check</a:t>
            </a:r>
            <a:r>
              <a:rPr lang="sk-SK" sz="800" dirty="0"/>
              <a:t> </a:t>
            </a:r>
            <a:r>
              <a:rPr lang="sk-SK" sz="800" dirty="0" err="1"/>
              <a:t>with</a:t>
            </a:r>
            <a:r>
              <a:rPr lang="sk-SK" sz="800" dirty="0"/>
              <a:t> </a:t>
            </a:r>
            <a:r>
              <a:rPr lang="sk-SK" sz="800" dirty="0" err="1"/>
              <a:t>plotting</a:t>
            </a:r>
            <a:endParaRPr lang="sk-SK" sz="800" dirty="0"/>
          </a:p>
          <a:p>
            <a:r>
              <a:rPr lang="sk-SK" sz="800" dirty="0" err="1"/>
              <a:t>names</a:t>
            </a:r>
            <a:r>
              <a:rPr lang="sk-SK" sz="800" dirty="0"/>
              <a:t> &lt;- </a:t>
            </a:r>
            <a:r>
              <a:rPr lang="sk-SK" sz="800" dirty="0" err="1"/>
              <a:t>components</a:t>
            </a:r>
            <a:r>
              <a:rPr lang="sk-SK" sz="800" dirty="0"/>
              <a:t>(g)$</a:t>
            </a:r>
            <a:r>
              <a:rPr lang="sk-SK" sz="800" dirty="0" err="1"/>
              <a:t>membership</a:t>
            </a:r>
            <a:endParaRPr lang="sk-SK" sz="800" dirty="0"/>
          </a:p>
          <a:p>
            <a:r>
              <a:rPr lang="sk-SK" sz="800" dirty="0" err="1"/>
              <a:t>lambdamax</a:t>
            </a:r>
            <a:r>
              <a:rPr lang="sk-SK" sz="800" dirty="0"/>
              <a:t> &lt;- 1/max(</a:t>
            </a:r>
            <a:r>
              <a:rPr lang="sk-SK" sz="800" dirty="0" err="1"/>
              <a:t>eigen</a:t>
            </a:r>
            <a:r>
              <a:rPr lang="sk-SK" sz="800" dirty="0"/>
              <a:t>(B)$</a:t>
            </a:r>
            <a:r>
              <a:rPr lang="sk-SK" sz="800" dirty="0" err="1"/>
              <a:t>values</a:t>
            </a:r>
            <a:r>
              <a:rPr lang="sk-SK" sz="800" dirty="0"/>
              <a:t>)</a:t>
            </a:r>
          </a:p>
          <a:p>
            <a:r>
              <a:rPr lang="sk-SK" sz="800" dirty="0" err="1"/>
              <a:t>return</a:t>
            </a:r>
            <a:r>
              <a:rPr lang="sk-SK" sz="800" dirty="0"/>
              <a:t>(</a:t>
            </a:r>
            <a:r>
              <a:rPr lang="sk-SK" sz="800" dirty="0" err="1"/>
              <a:t>lambdamax</a:t>
            </a:r>
            <a:r>
              <a:rPr lang="sk-SK" sz="800" dirty="0"/>
              <a:t>)</a:t>
            </a:r>
          </a:p>
          <a:p>
            <a:r>
              <a:rPr lang="sk-SK" sz="800" dirty="0"/>
              <a:t>}</a:t>
            </a:r>
          </a:p>
          <a:p>
            <a:r>
              <a:rPr lang="sk-SK" sz="800" dirty="0"/>
              <a:t>###############################################################################</a:t>
            </a:r>
          </a:p>
          <a:p>
            <a:r>
              <a:rPr lang="sk-SK" sz="800" dirty="0"/>
              <a:t>boss &lt;- </a:t>
            </a:r>
            <a:r>
              <a:rPr lang="sk-SK" sz="800" dirty="0" err="1"/>
              <a:t>function</a:t>
            </a:r>
            <a:r>
              <a:rPr lang="sk-SK" sz="800" dirty="0"/>
              <a:t>(</a:t>
            </a:r>
            <a:r>
              <a:rPr lang="sk-SK" sz="800" dirty="0" err="1"/>
              <a:t>alpha</a:t>
            </a:r>
            <a:r>
              <a:rPr lang="sk-SK" sz="800" dirty="0"/>
              <a:t>){</a:t>
            </a:r>
          </a:p>
          <a:p>
            <a:r>
              <a:rPr lang="sk-SK" sz="800" dirty="0"/>
              <a:t>  </a:t>
            </a:r>
            <a:r>
              <a:rPr lang="sk-SK" sz="800" dirty="0" err="1"/>
              <a:t>data</a:t>
            </a:r>
            <a:r>
              <a:rPr lang="sk-SK" sz="800" dirty="0"/>
              <a:t> &lt;- read.csv("http://www.iam.fmph.uniba.sk/institute/stehlikova/siete22/NDRANGHETAMAFIA_2M.csv")</a:t>
            </a:r>
          </a:p>
          <a:p>
            <a:r>
              <a:rPr lang="sk-SK" sz="800" dirty="0"/>
              <a:t>  A &lt;- </a:t>
            </a:r>
            <a:r>
              <a:rPr lang="sk-SK" sz="800" dirty="0" err="1"/>
              <a:t>data</a:t>
            </a:r>
            <a:r>
              <a:rPr lang="sk-SK" sz="800" dirty="0"/>
              <a:t>[,-1]</a:t>
            </a:r>
          </a:p>
          <a:p>
            <a:r>
              <a:rPr lang="sk-SK" sz="800" dirty="0"/>
              <a:t>  </a:t>
            </a:r>
            <a:r>
              <a:rPr lang="sk-SK" sz="800" dirty="0" err="1"/>
              <a:t>rownames</a:t>
            </a:r>
            <a:r>
              <a:rPr lang="sk-SK" sz="800" dirty="0"/>
              <a:t>(A) &lt;- c(</a:t>
            </a:r>
            <a:r>
              <a:rPr lang="sk-SK" sz="800" dirty="0" err="1"/>
              <a:t>data</a:t>
            </a:r>
            <a:r>
              <a:rPr lang="sk-SK" sz="800" dirty="0"/>
              <a:t>[,1])</a:t>
            </a:r>
          </a:p>
          <a:p>
            <a:r>
              <a:rPr lang="sk-SK" sz="800" dirty="0"/>
              <a:t>  A &lt;-</a:t>
            </a:r>
            <a:r>
              <a:rPr lang="sk-SK" sz="800" dirty="0" err="1"/>
              <a:t>as.matrix</a:t>
            </a:r>
            <a:r>
              <a:rPr lang="sk-SK" sz="800" dirty="0"/>
              <a:t>(A)</a:t>
            </a:r>
          </a:p>
          <a:p>
            <a:r>
              <a:rPr lang="sk-SK" sz="800" dirty="0"/>
              <a:t>  B &lt;- A%*%t(A)</a:t>
            </a:r>
          </a:p>
          <a:p>
            <a:r>
              <a:rPr lang="sk-SK" sz="800" dirty="0"/>
              <a:t>  </a:t>
            </a:r>
            <a:r>
              <a:rPr lang="sk-SK" sz="800" dirty="0" err="1"/>
              <a:t>diag</a:t>
            </a:r>
            <a:r>
              <a:rPr lang="sk-SK" sz="800" dirty="0"/>
              <a:t>(B) &lt;- 0</a:t>
            </a:r>
          </a:p>
          <a:p>
            <a:r>
              <a:rPr lang="sk-SK" sz="800" dirty="0"/>
              <a:t>  B &lt;- B&gt;0</a:t>
            </a:r>
          </a:p>
          <a:p>
            <a:r>
              <a:rPr lang="sk-SK" sz="800" dirty="0"/>
              <a:t>  B[B&gt;0] &lt;- 1</a:t>
            </a:r>
          </a:p>
          <a:p>
            <a:r>
              <a:rPr lang="sk-SK" sz="800" dirty="0"/>
              <a:t>  # </a:t>
            </a:r>
            <a:r>
              <a:rPr lang="sk-SK" sz="800" dirty="0" err="1"/>
              <a:t>Number</a:t>
            </a:r>
            <a:r>
              <a:rPr lang="sk-SK" sz="800" dirty="0"/>
              <a:t> of </a:t>
            </a:r>
            <a:r>
              <a:rPr lang="sk-SK" sz="800" dirty="0" err="1"/>
              <a:t>persons</a:t>
            </a:r>
            <a:endParaRPr lang="sk-SK" sz="800" dirty="0"/>
          </a:p>
          <a:p>
            <a:r>
              <a:rPr lang="sk-SK" sz="800" dirty="0"/>
              <a:t>  n &lt;- </a:t>
            </a:r>
            <a:r>
              <a:rPr lang="sk-SK" sz="800" dirty="0" err="1"/>
              <a:t>length</a:t>
            </a:r>
            <a:r>
              <a:rPr lang="sk-SK" sz="800" dirty="0"/>
              <a:t>(B[,1])</a:t>
            </a:r>
          </a:p>
          <a:p>
            <a:r>
              <a:rPr lang="sk-SK" sz="800" dirty="0"/>
              <a:t>  ### </a:t>
            </a:r>
            <a:r>
              <a:rPr lang="sk-SK" sz="800" dirty="0" err="1"/>
              <a:t>Creating</a:t>
            </a:r>
            <a:r>
              <a:rPr lang="sk-SK" sz="800" dirty="0"/>
              <a:t> </a:t>
            </a:r>
            <a:r>
              <a:rPr lang="sk-SK" sz="800" dirty="0" err="1"/>
              <a:t>Network</a:t>
            </a:r>
            <a:endParaRPr lang="sk-SK" sz="800" dirty="0"/>
          </a:p>
          <a:p>
            <a:r>
              <a:rPr lang="sk-SK" sz="800" dirty="0"/>
              <a:t>  g &lt;- </a:t>
            </a:r>
            <a:r>
              <a:rPr lang="sk-SK" sz="800" dirty="0" err="1"/>
              <a:t>graph_from_adjacency_matrix</a:t>
            </a:r>
            <a:r>
              <a:rPr lang="sk-SK" sz="800" dirty="0"/>
              <a:t>(B, </a:t>
            </a:r>
            <a:r>
              <a:rPr lang="sk-SK" sz="800" dirty="0" err="1"/>
              <a:t>mode</a:t>
            </a:r>
            <a:r>
              <a:rPr lang="sk-SK" sz="800" dirty="0"/>
              <a:t> = "</a:t>
            </a:r>
            <a:r>
              <a:rPr lang="sk-SK" sz="800" dirty="0" err="1"/>
              <a:t>undirected</a:t>
            </a:r>
            <a:r>
              <a:rPr lang="sk-SK" sz="800" dirty="0"/>
              <a:t>")</a:t>
            </a:r>
          </a:p>
          <a:p>
            <a:r>
              <a:rPr lang="sk-SK" sz="800" dirty="0"/>
              <a:t>  </a:t>
            </a:r>
            <a:r>
              <a:rPr lang="sk-SK" sz="800" dirty="0" err="1"/>
              <a:t>names</a:t>
            </a:r>
            <a:r>
              <a:rPr lang="sk-SK" sz="800" dirty="0"/>
              <a:t> &lt;- </a:t>
            </a:r>
            <a:r>
              <a:rPr lang="sk-SK" sz="800" dirty="0" err="1"/>
              <a:t>components</a:t>
            </a:r>
            <a:r>
              <a:rPr lang="sk-SK" sz="800" dirty="0"/>
              <a:t>(g)$</a:t>
            </a:r>
            <a:r>
              <a:rPr lang="sk-SK" sz="800" dirty="0" err="1"/>
              <a:t>membership</a:t>
            </a:r>
            <a:endParaRPr lang="sk-SK" sz="800" dirty="0"/>
          </a:p>
          <a:p>
            <a:r>
              <a:rPr lang="sk-SK" sz="800" dirty="0"/>
              <a:t>  </a:t>
            </a:r>
            <a:r>
              <a:rPr lang="sk-SK" sz="800" dirty="0" err="1"/>
              <a:t>lamba_max</a:t>
            </a:r>
            <a:r>
              <a:rPr lang="sk-SK" sz="800" dirty="0"/>
              <a:t> &lt;- 1/max(</a:t>
            </a:r>
            <a:r>
              <a:rPr lang="sk-SK" sz="800" dirty="0" err="1"/>
              <a:t>eigen</a:t>
            </a:r>
            <a:r>
              <a:rPr lang="sk-SK" sz="800" dirty="0"/>
              <a:t>(B)$</a:t>
            </a:r>
            <a:r>
              <a:rPr lang="sk-SK" sz="800" dirty="0" err="1"/>
              <a:t>values</a:t>
            </a:r>
            <a:r>
              <a:rPr lang="sk-SK" sz="800" dirty="0"/>
              <a:t>)</a:t>
            </a:r>
          </a:p>
          <a:p>
            <a:r>
              <a:rPr lang="sk-SK" sz="800" dirty="0"/>
              <a:t>  </a:t>
            </a:r>
            <a:r>
              <a:rPr lang="sk-SK" sz="800" dirty="0" err="1"/>
              <a:t>solution</a:t>
            </a:r>
            <a:r>
              <a:rPr lang="sk-SK" sz="800" dirty="0"/>
              <a:t> &lt;- </a:t>
            </a:r>
            <a:r>
              <a:rPr lang="sk-SK" sz="800" dirty="0" err="1"/>
              <a:t>names</a:t>
            </a:r>
            <a:r>
              <a:rPr lang="sk-SK" sz="800" dirty="0"/>
              <a:t>(</a:t>
            </a:r>
            <a:r>
              <a:rPr lang="sk-SK" sz="800" dirty="0" err="1"/>
              <a:t>head</a:t>
            </a:r>
            <a:r>
              <a:rPr lang="sk-SK" sz="800" dirty="0"/>
              <a:t>(sort(</a:t>
            </a:r>
            <a:r>
              <a:rPr lang="sk-SK" sz="800" dirty="0" err="1"/>
              <a:t>katzcent</a:t>
            </a:r>
            <a:r>
              <a:rPr lang="sk-SK" sz="800" dirty="0"/>
              <a:t>(g, </a:t>
            </a:r>
            <a:r>
              <a:rPr lang="sk-SK" sz="800" dirty="0" err="1"/>
              <a:t>alpha</a:t>
            </a:r>
            <a:r>
              <a:rPr lang="sk-SK" sz="800" dirty="0"/>
              <a:t> = </a:t>
            </a:r>
            <a:r>
              <a:rPr lang="sk-SK" sz="800" dirty="0" err="1"/>
              <a:t>alpha</a:t>
            </a:r>
            <a:r>
              <a:rPr lang="sk-SK" sz="800" dirty="0"/>
              <a:t>), </a:t>
            </a:r>
            <a:r>
              <a:rPr lang="sk-SK" sz="800" dirty="0" err="1"/>
              <a:t>decreasing</a:t>
            </a:r>
            <a:r>
              <a:rPr lang="sk-SK" sz="800" dirty="0"/>
              <a:t> = TRUE), 20))</a:t>
            </a:r>
          </a:p>
          <a:p>
            <a:r>
              <a:rPr lang="sk-SK" sz="800" dirty="0"/>
              <a:t>A &lt;- read.csv("http://www.iam.fmph.uniba.sk/institute/stehlikova/siete22/NDRANGHETAMAFIA_2M.csv",</a:t>
            </a:r>
          </a:p>
          <a:p>
            <a:r>
              <a:rPr lang="sk-SK" sz="800" dirty="0"/>
              <a:t>              </a:t>
            </a:r>
            <a:r>
              <a:rPr lang="sk-SK" sz="800" dirty="0" err="1"/>
              <a:t>header</a:t>
            </a:r>
            <a:r>
              <a:rPr lang="sk-SK" sz="800" dirty="0"/>
              <a:t> = TRUE,  </a:t>
            </a:r>
          </a:p>
          <a:p>
            <a:r>
              <a:rPr lang="sk-SK" sz="800" dirty="0"/>
              <a:t>              </a:t>
            </a:r>
            <a:r>
              <a:rPr lang="sk-SK" sz="800" dirty="0" err="1"/>
              <a:t>check.names</a:t>
            </a:r>
            <a:r>
              <a:rPr lang="sk-SK" sz="800" dirty="0"/>
              <a:t> = FALSE,  </a:t>
            </a:r>
          </a:p>
          <a:p>
            <a:r>
              <a:rPr lang="sk-SK" sz="800" dirty="0"/>
              <a:t>              </a:t>
            </a:r>
            <a:r>
              <a:rPr lang="sk-SK" sz="800" dirty="0" err="1"/>
              <a:t>row.names</a:t>
            </a:r>
            <a:r>
              <a:rPr lang="sk-SK" sz="800" dirty="0"/>
              <a:t> = 1) </a:t>
            </a:r>
          </a:p>
          <a:p>
            <a:r>
              <a:rPr lang="sk-SK" sz="800" dirty="0"/>
              <a:t>A &lt;- </a:t>
            </a:r>
            <a:r>
              <a:rPr lang="sk-SK" sz="800" dirty="0" err="1"/>
              <a:t>as.matrix</a:t>
            </a:r>
            <a:r>
              <a:rPr lang="sk-SK" sz="800" dirty="0"/>
              <a:t>(A)</a:t>
            </a:r>
          </a:p>
          <a:p>
            <a:r>
              <a:rPr lang="sk-SK" sz="800" dirty="0"/>
              <a:t>stretnutia &lt;- A %*% t(A)</a:t>
            </a:r>
          </a:p>
          <a:p>
            <a:r>
              <a:rPr lang="sk-SK" sz="800" dirty="0"/>
              <a:t>stretnutia &lt;- (stretnutia &gt; 0) + 0</a:t>
            </a:r>
          </a:p>
          <a:p>
            <a:r>
              <a:rPr lang="sk-SK" sz="800" dirty="0"/>
              <a:t>mafia &lt;- </a:t>
            </a:r>
            <a:r>
              <a:rPr lang="sk-SK" sz="800" dirty="0" err="1"/>
              <a:t>graph_from_adjacency_matrix</a:t>
            </a:r>
            <a:r>
              <a:rPr lang="sk-SK" sz="800" dirty="0"/>
              <a:t>(stretnutia, </a:t>
            </a:r>
            <a:r>
              <a:rPr lang="sk-SK" sz="800" dirty="0" err="1"/>
              <a:t>diag</a:t>
            </a:r>
            <a:r>
              <a:rPr lang="sk-SK" sz="800" dirty="0"/>
              <a:t> = FALSE, </a:t>
            </a:r>
            <a:r>
              <a:rPr lang="sk-SK" sz="800" dirty="0" err="1"/>
              <a:t>mode</a:t>
            </a:r>
            <a:r>
              <a:rPr lang="sk-SK" sz="800" dirty="0"/>
              <a:t> = "</a:t>
            </a:r>
            <a:r>
              <a:rPr lang="sk-SK" sz="800" dirty="0" err="1"/>
              <a:t>undirected</a:t>
            </a:r>
            <a:r>
              <a:rPr lang="sk-SK" sz="800" dirty="0"/>
              <a:t>")</a:t>
            </a:r>
          </a:p>
          <a:p>
            <a:r>
              <a:rPr lang="sk-SK" sz="800" dirty="0"/>
              <a:t>komponenty &lt;- </a:t>
            </a:r>
            <a:r>
              <a:rPr lang="sk-SK" sz="800" dirty="0" err="1"/>
              <a:t>components</a:t>
            </a:r>
            <a:r>
              <a:rPr lang="sk-SK" sz="800" dirty="0"/>
              <a:t>(mafia)</a:t>
            </a:r>
          </a:p>
          <a:p>
            <a:r>
              <a:rPr lang="sk-SK" sz="800" dirty="0"/>
              <a:t>mafia &lt;- </a:t>
            </a:r>
            <a:r>
              <a:rPr lang="sk-SK" sz="800" dirty="0" err="1"/>
              <a:t>induced_subgraph</a:t>
            </a:r>
            <a:r>
              <a:rPr lang="sk-SK" sz="800" dirty="0"/>
              <a:t>(mafia, V(mafia)[</a:t>
            </a:r>
            <a:r>
              <a:rPr lang="sk-SK" sz="800" dirty="0" err="1"/>
              <a:t>komponenty$membership</a:t>
            </a:r>
            <a:r>
              <a:rPr lang="sk-SK" sz="800" dirty="0"/>
              <a:t> == </a:t>
            </a:r>
            <a:r>
              <a:rPr lang="sk-SK" sz="800" dirty="0" err="1"/>
              <a:t>which.max</a:t>
            </a:r>
            <a:r>
              <a:rPr lang="sk-SK" sz="800" dirty="0"/>
              <a:t>(</a:t>
            </a:r>
            <a:r>
              <a:rPr lang="sk-SK" sz="800" dirty="0" err="1"/>
              <a:t>komponenty$csize</a:t>
            </a:r>
            <a:r>
              <a:rPr lang="sk-SK" sz="800" dirty="0"/>
              <a:t>)])</a:t>
            </a:r>
          </a:p>
          <a:p>
            <a:r>
              <a:rPr lang="sk-SK" sz="800" dirty="0" err="1"/>
              <a:t>vsetci</a:t>
            </a:r>
            <a:r>
              <a:rPr lang="sk-SK" sz="800" dirty="0"/>
              <a:t> &lt;- V(mafia)$</a:t>
            </a:r>
            <a:r>
              <a:rPr lang="sk-SK" sz="800" dirty="0" err="1"/>
              <a:t>name</a:t>
            </a:r>
            <a:endParaRPr lang="sk-SK" sz="800" dirty="0"/>
          </a:p>
          <a:p>
            <a:r>
              <a:rPr lang="sk-SK" sz="800" dirty="0"/>
              <a:t># zle </a:t>
            </a:r>
            <a:r>
              <a:rPr lang="sk-SK" sz="800" dirty="0" err="1"/>
              <a:t>naformatovane</a:t>
            </a:r>
            <a:r>
              <a:rPr lang="sk-SK" sz="800" dirty="0"/>
              <a:t> </a:t>
            </a:r>
            <a:r>
              <a:rPr lang="sk-SK" sz="800" dirty="0" err="1"/>
              <a:t>prizvuky</a:t>
            </a:r>
            <a:r>
              <a:rPr lang="sk-SK" sz="800" dirty="0"/>
              <a:t> </a:t>
            </a:r>
            <a:r>
              <a:rPr lang="sk-SK" sz="800" dirty="0" err="1"/>
              <a:t>podla</a:t>
            </a:r>
            <a:r>
              <a:rPr lang="sk-SK" sz="800" dirty="0"/>
              <a:t> odpovedi</a:t>
            </a:r>
          </a:p>
          <a:p>
            <a:r>
              <a:rPr lang="sk-SK" sz="800" dirty="0"/>
              <a:t># ostatne netreba lebo nie </a:t>
            </a:r>
            <a:r>
              <a:rPr lang="sk-SK" sz="800" dirty="0" err="1"/>
              <a:t>su</a:t>
            </a:r>
            <a:r>
              <a:rPr lang="sk-SK" sz="800" dirty="0"/>
              <a:t> bossovia</a:t>
            </a:r>
          </a:p>
          <a:p>
            <a:r>
              <a:rPr lang="sk-SK" sz="800" dirty="0" err="1"/>
              <a:t>vsetci</a:t>
            </a:r>
            <a:r>
              <a:rPr lang="sk-SK" sz="800" dirty="0"/>
              <a:t>[</a:t>
            </a:r>
            <a:r>
              <a:rPr lang="sk-SK" sz="800" dirty="0" err="1"/>
              <a:t>match</a:t>
            </a:r>
            <a:r>
              <a:rPr lang="sk-SK" sz="800" dirty="0"/>
              <a:t>("</a:t>
            </a:r>
            <a:r>
              <a:rPr lang="sk-SK" sz="800" dirty="0" err="1"/>
              <a:t>LUCAâ</a:t>
            </a:r>
            <a:r>
              <a:rPr lang="sk-SK" sz="800" dirty="0"/>
              <a:t>€™ </a:t>
            </a:r>
            <a:r>
              <a:rPr lang="sk-SK" sz="800" dirty="0" err="1"/>
              <a:t>Nicola</a:t>
            </a:r>
            <a:r>
              <a:rPr lang="sk-SK" sz="800" dirty="0"/>
              <a:t>", </a:t>
            </a:r>
            <a:r>
              <a:rPr lang="sk-SK" sz="800" dirty="0" err="1"/>
              <a:t>vsetci</a:t>
            </a:r>
            <a:r>
              <a:rPr lang="sk-SK" sz="800" dirty="0"/>
              <a:t>)] &lt;- "LUCA’ </a:t>
            </a:r>
            <a:r>
              <a:rPr lang="sk-SK" sz="800" dirty="0" err="1"/>
              <a:t>Nicola</a:t>
            </a:r>
            <a:r>
              <a:rPr lang="sk-SK" sz="800" dirty="0"/>
              <a:t>"</a:t>
            </a:r>
          </a:p>
          <a:p>
            <a:r>
              <a:rPr lang="sk-SK" sz="800" dirty="0" err="1"/>
              <a:t>vsetci</a:t>
            </a:r>
            <a:r>
              <a:rPr lang="sk-SK" sz="800" dirty="0"/>
              <a:t>[</a:t>
            </a:r>
            <a:r>
              <a:rPr lang="sk-SK" sz="800" dirty="0" err="1"/>
              <a:t>match</a:t>
            </a:r>
            <a:r>
              <a:rPr lang="sk-SK" sz="800" dirty="0"/>
              <a:t>("MUIÃ€ </a:t>
            </a:r>
            <a:r>
              <a:rPr lang="sk-SK" sz="800" dirty="0" err="1"/>
              <a:t>Francesco</a:t>
            </a:r>
            <a:r>
              <a:rPr lang="sk-SK" sz="800" dirty="0"/>
              <a:t>", </a:t>
            </a:r>
            <a:r>
              <a:rPr lang="sk-SK" sz="800" dirty="0" err="1"/>
              <a:t>vsetci</a:t>
            </a:r>
            <a:r>
              <a:rPr lang="sk-SK" sz="800" dirty="0"/>
              <a:t>)] &lt;- "MUIÀ </a:t>
            </a:r>
            <a:r>
              <a:rPr lang="sk-SK" sz="800" dirty="0" err="1"/>
              <a:t>Francesco</a:t>
            </a:r>
            <a:r>
              <a:rPr lang="sk-SK" sz="800" dirty="0"/>
              <a:t>"</a:t>
            </a:r>
          </a:p>
          <a:p>
            <a:r>
              <a:rPr lang="sk-SK" sz="800" dirty="0"/>
              <a:t>boss &lt;- c("MANDALARI </a:t>
            </a:r>
            <a:r>
              <a:rPr lang="sk-SK" sz="800" dirty="0" err="1"/>
              <a:t>Vincenzo</a:t>
            </a:r>
            <a:r>
              <a:rPr lang="sk-SK" sz="800" dirty="0"/>
              <a:t>","ASCONE </a:t>
            </a:r>
            <a:r>
              <a:rPr lang="sk-SK" sz="800" dirty="0" err="1"/>
              <a:t>Rocco</a:t>
            </a:r>
            <a:r>
              <a:rPr lang="sk-SK" sz="800" dirty="0"/>
              <a:t>", "MUIÀ </a:t>
            </a:r>
            <a:r>
              <a:rPr lang="sk-SK" sz="800" dirty="0" err="1"/>
              <a:t>Francesco</a:t>
            </a:r>
            <a:r>
              <a:rPr lang="sk-SK" sz="800" dirty="0"/>
              <a:t>",</a:t>
            </a:r>
          </a:p>
          <a:p>
            <a:r>
              <a:rPr lang="sk-SK" sz="800" dirty="0"/>
              <a:t>          "PANETTA </a:t>
            </a:r>
            <a:r>
              <a:rPr lang="sk-SK" sz="800" dirty="0" err="1"/>
              <a:t>Pietro</a:t>
            </a:r>
            <a:r>
              <a:rPr lang="sk-SK" sz="800" dirty="0"/>
              <a:t> </a:t>
            </a:r>
            <a:r>
              <a:rPr lang="sk-SK" sz="800" dirty="0" err="1"/>
              <a:t>Francesco</a:t>
            </a:r>
            <a:r>
              <a:rPr lang="sk-SK" sz="800" dirty="0"/>
              <a:t>", "MAGNOLI </a:t>
            </a:r>
            <a:r>
              <a:rPr lang="sk-SK" sz="800" dirty="0" err="1"/>
              <a:t>Cosimo</a:t>
            </a:r>
            <a:r>
              <a:rPr lang="sk-SK" sz="800" dirty="0"/>
              <a:t> </a:t>
            </a:r>
            <a:r>
              <a:rPr lang="sk-SK" sz="800" dirty="0" err="1"/>
              <a:t>Raffaele</a:t>
            </a:r>
            <a:r>
              <a:rPr lang="sk-SK" sz="800" dirty="0"/>
              <a:t>", "LUCA’ </a:t>
            </a:r>
            <a:r>
              <a:rPr lang="sk-SK" sz="800" dirty="0" err="1"/>
              <a:t>Nicola</a:t>
            </a:r>
            <a:r>
              <a:rPr lang="sk-SK" sz="800" dirty="0"/>
              <a:t>",</a:t>
            </a:r>
          </a:p>
          <a:p>
            <a:r>
              <a:rPr lang="sk-SK" sz="800" dirty="0"/>
              <a:t>          "CAMMARERI </a:t>
            </a:r>
            <a:r>
              <a:rPr lang="sk-SK" sz="800" dirty="0" err="1"/>
              <a:t>Vincenzo</a:t>
            </a:r>
            <a:r>
              <a:rPr lang="sk-SK" sz="800" dirty="0"/>
              <a:t>", "CAMMARERI </a:t>
            </a:r>
            <a:r>
              <a:rPr lang="sk-SK" sz="800" dirty="0" err="1"/>
              <a:t>Annunziato</a:t>
            </a:r>
            <a:r>
              <a:rPr lang="sk-SK" sz="800" dirty="0"/>
              <a:t>", "ZOITI </a:t>
            </a:r>
            <a:r>
              <a:rPr lang="sk-SK" sz="800" dirty="0" err="1"/>
              <a:t>Felice</a:t>
            </a:r>
            <a:r>
              <a:rPr lang="sk-SK" sz="800" dirty="0"/>
              <a:t>",</a:t>
            </a:r>
          </a:p>
          <a:p>
            <a:r>
              <a:rPr lang="sk-SK" sz="800" dirty="0"/>
              <a:t>          "LAMARMORE </a:t>
            </a:r>
            <a:r>
              <a:rPr lang="sk-SK" sz="800" dirty="0" err="1"/>
              <a:t>Antonino</a:t>
            </a:r>
            <a:r>
              <a:rPr lang="sk-SK" sz="800" dirty="0"/>
              <a:t>", "BARRANCA </a:t>
            </a:r>
            <a:r>
              <a:rPr lang="sk-SK" sz="800" dirty="0" err="1"/>
              <a:t>Cosimo</a:t>
            </a:r>
            <a:r>
              <a:rPr lang="sk-SK" sz="800" dirty="0"/>
              <a:t>","CHIARELLA Leonardo Antonio",</a:t>
            </a:r>
          </a:p>
          <a:p>
            <a:r>
              <a:rPr lang="sk-SK" sz="800" dirty="0"/>
              <a:t>          "FICARA </a:t>
            </a:r>
            <a:r>
              <a:rPr lang="sk-SK" sz="800" dirty="0" err="1"/>
              <a:t>Giovanni</a:t>
            </a:r>
            <a:r>
              <a:rPr lang="sk-SK" sz="800" dirty="0"/>
              <a:t>","MANNO </a:t>
            </a:r>
            <a:r>
              <a:rPr lang="sk-SK" sz="800" dirty="0" err="1"/>
              <a:t>Alessandro</a:t>
            </a:r>
            <a:r>
              <a:rPr lang="sk-SK" sz="800" dirty="0"/>
              <a:t>","MAIOLO </a:t>
            </a:r>
            <a:r>
              <a:rPr lang="sk-SK" sz="800" dirty="0" err="1"/>
              <a:t>Cosimo</a:t>
            </a:r>
            <a:r>
              <a:rPr lang="sk-SK" sz="800" dirty="0"/>
              <a:t>","MUSCATELLO </a:t>
            </a:r>
            <a:r>
              <a:rPr lang="sk-SK" sz="800" dirty="0" err="1"/>
              <a:t>Salvatore</a:t>
            </a:r>
            <a:r>
              <a:rPr lang="sk-SK" sz="800" dirty="0"/>
              <a:t>",</a:t>
            </a:r>
          </a:p>
          <a:p>
            <a:r>
              <a:rPr lang="sk-SK" sz="800" dirty="0"/>
              <a:t>          "LONGO </a:t>
            </a:r>
            <a:r>
              <a:rPr lang="sk-SK" sz="800" dirty="0" err="1"/>
              <a:t>Bruno","SANFILIPPO</a:t>
            </a:r>
            <a:r>
              <a:rPr lang="sk-SK" sz="800" dirty="0"/>
              <a:t> </a:t>
            </a:r>
            <a:r>
              <a:rPr lang="sk-SK" sz="800" dirty="0" err="1"/>
              <a:t>Stefano</a:t>
            </a:r>
            <a:r>
              <a:rPr lang="sk-SK" sz="800" dirty="0"/>
              <a:t>","NERI Giuseppe </a:t>
            </a:r>
            <a:r>
              <a:rPr lang="sk-SK" sz="800" dirty="0" err="1"/>
              <a:t>Antonio","CHIRIACO</a:t>
            </a:r>
            <a:r>
              <a:rPr lang="sk-SK" sz="800" dirty="0"/>
              <a:t> Carlo",</a:t>
            </a:r>
          </a:p>
          <a:p>
            <a:r>
              <a:rPr lang="sk-SK" sz="800" dirty="0"/>
              <a:t>          "COLUCCIO </a:t>
            </a:r>
            <a:r>
              <a:rPr lang="sk-SK" sz="800" dirty="0" err="1"/>
              <a:t>Rocco</a:t>
            </a:r>
            <a:r>
              <a:rPr lang="sk-SK" sz="800" dirty="0"/>
              <a:t>","BERTUCCA </a:t>
            </a:r>
            <a:r>
              <a:rPr lang="sk-SK" sz="800" dirty="0" err="1"/>
              <a:t>Francesco</a:t>
            </a:r>
            <a:r>
              <a:rPr lang="sk-SK" sz="800" dirty="0"/>
              <a:t>","VARCA </a:t>
            </a:r>
            <a:r>
              <a:rPr lang="sk-SK" sz="800" dirty="0" err="1"/>
              <a:t>Pasquale</a:t>
            </a:r>
            <a:r>
              <a:rPr lang="sk-SK" sz="800" dirty="0"/>
              <a:t> </a:t>
            </a:r>
            <a:r>
              <a:rPr lang="sk-SK" sz="800" dirty="0" err="1"/>
              <a:t>Giovanni</a:t>
            </a:r>
            <a:r>
              <a:rPr lang="sk-SK" sz="800" dirty="0"/>
              <a:t>",</a:t>
            </a:r>
          </a:p>
          <a:p>
            <a:r>
              <a:rPr lang="sk-SK" sz="800" dirty="0"/>
              <a:t>          "VONA </a:t>
            </a:r>
            <a:r>
              <a:rPr lang="sk-SK" sz="800" dirty="0" err="1"/>
              <a:t>Luigi</a:t>
            </a:r>
            <a:r>
              <a:rPr lang="sk-SK" sz="800" dirty="0"/>
              <a:t>","RISPOLI </a:t>
            </a:r>
            <a:r>
              <a:rPr lang="sk-SK" sz="800" dirty="0" err="1"/>
              <a:t>Vincenzo</a:t>
            </a:r>
            <a:r>
              <a:rPr lang="sk-SK" sz="800" dirty="0"/>
              <a:t>","MOSCATO </a:t>
            </a:r>
            <a:r>
              <a:rPr lang="sk-SK" sz="800" dirty="0" err="1"/>
              <a:t>Annunziato</a:t>
            </a:r>
            <a:r>
              <a:rPr lang="sk-SK" sz="800" dirty="0"/>
              <a:t> Giuseppe",</a:t>
            </a:r>
          </a:p>
          <a:p>
            <a:r>
              <a:rPr lang="sk-SK" sz="800" dirty="0"/>
              <a:t>          "MINNITI </a:t>
            </a:r>
            <a:r>
              <a:rPr lang="sk-SK" sz="800" dirty="0" err="1"/>
              <a:t>Nicola</a:t>
            </a:r>
            <a:r>
              <a:rPr lang="sk-SK" sz="800" dirty="0"/>
              <a:t>","PIO </a:t>
            </a:r>
            <a:r>
              <a:rPr lang="sk-SK" sz="800" dirty="0" err="1"/>
              <a:t>Candeloro</a:t>
            </a:r>
            <a:r>
              <a:rPr lang="sk-SK" sz="800" dirty="0"/>
              <a:t>","BELNOME Antonio", "SQUILLACIOTI </a:t>
            </a:r>
            <a:r>
              <a:rPr lang="sk-SK" sz="800" dirty="0" err="1"/>
              <a:t>Cosimo</a:t>
            </a:r>
            <a:r>
              <a:rPr lang="sk-SK" sz="800" dirty="0"/>
              <a:t>",</a:t>
            </a:r>
          </a:p>
          <a:p>
            <a:r>
              <a:rPr lang="sk-SK" sz="800" dirty="0"/>
              <a:t>          "STAGNO Antonio")</a:t>
            </a:r>
          </a:p>
          <a:p>
            <a:r>
              <a:rPr lang="sk-SK" sz="800" dirty="0" err="1"/>
              <a:t>bossTF</a:t>
            </a:r>
            <a:r>
              <a:rPr lang="sk-SK" sz="800" dirty="0"/>
              <a:t> &lt;- </a:t>
            </a:r>
            <a:r>
              <a:rPr lang="sk-SK" sz="800" dirty="0" err="1"/>
              <a:t>vsetci</a:t>
            </a:r>
            <a:r>
              <a:rPr lang="sk-SK" sz="800" dirty="0"/>
              <a:t> %in% boss</a:t>
            </a:r>
          </a:p>
          <a:p>
            <a:r>
              <a:rPr lang="sk-SK" sz="800" dirty="0" err="1"/>
              <a:t>riesenia</a:t>
            </a:r>
            <a:r>
              <a:rPr lang="sk-SK" sz="800" dirty="0"/>
              <a:t> &lt;- list(</a:t>
            </a:r>
          </a:p>
          <a:p>
            <a:r>
              <a:rPr lang="sk-SK" sz="800" dirty="0"/>
              <a:t>  riesenie1 = c("BARRANCA </a:t>
            </a:r>
            <a:r>
              <a:rPr lang="sk-SK" sz="800" dirty="0" err="1"/>
              <a:t>Cosimo</a:t>
            </a:r>
            <a:r>
              <a:rPr lang="sk-SK" sz="800" dirty="0"/>
              <a:t>", "CHIARELLA Leonardo Antonio", "DE CASTRO </a:t>
            </a:r>
            <a:r>
              <a:rPr lang="sk-SK" sz="800" dirty="0" err="1"/>
              <a:t>Emanuele</a:t>
            </a:r>
            <a:r>
              <a:rPr lang="sk-SK" sz="800" dirty="0"/>
              <a:t>","LAMARMORE </a:t>
            </a:r>
            <a:r>
              <a:rPr lang="sk-SK" sz="800" dirty="0" err="1"/>
              <a:t>Antonino</a:t>
            </a:r>
            <a:r>
              <a:rPr lang="sk-SK" sz="800" dirty="0"/>
              <a:t>" ,"MAGNOLI </a:t>
            </a:r>
            <a:r>
              <a:rPr lang="sk-SK" sz="800" dirty="0" err="1"/>
              <a:t>Cosimo</a:t>
            </a:r>
            <a:r>
              <a:rPr lang="sk-SK" sz="800" dirty="0"/>
              <a:t> </a:t>
            </a:r>
            <a:r>
              <a:rPr lang="sk-SK" sz="800" dirty="0" err="1"/>
              <a:t>Raffaele</a:t>
            </a:r>
            <a:r>
              <a:rPr lang="sk-SK" sz="800" dirty="0"/>
              <a:t>","MANNO </a:t>
            </a:r>
            <a:r>
              <a:rPr lang="sk-SK" sz="800" dirty="0" err="1"/>
              <a:t>Alessandro</a:t>
            </a:r>
            <a:r>
              <a:rPr lang="sk-SK" sz="800" dirty="0"/>
              <a:t>" ,"MINASI </a:t>
            </a:r>
            <a:r>
              <a:rPr lang="sk-SK" sz="800" dirty="0" err="1"/>
              <a:t>Saverio</a:t>
            </a:r>
            <a:r>
              <a:rPr lang="sk-SK" sz="800" dirty="0"/>
              <a:t>","PANETTA </a:t>
            </a:r>
            <a:r>
              <a:rPr lang="sk-SK" sz="800" dirty="0" err="1"/>
              <a:t>Pietro</a:t>
            </a:r>
            <a:r>
              <a:rPr lang="sk-SK" sz="800" dirty="0"/>
              <a:t> </a:t>
            </a:r>
            <a:r>
              <a:rPr lang="sk-SK" sz="800" dirty="0" err="1"/>
              <a:t>Francesco</a:t>
            </a:r>
            <a:r>
              <a:rPr lang="sk-SK" sz="800" dirty="0"/>
              <a:t>","SANFILIPPO </a:t>
            </a:r>
            <a:r>
              <a:rPr lang="sk-SK" sz="800" dirty="0" err="1"/>
              <a:t>Stefano</a:t>
            </a:r>
            <a:r>
              <a:rPr lang="sk-SK" sz="800" dirty="0"/>
              <a:t>"),</a:t>
            </a:r>
          </a:p>
          <a:p>
            <a:r>
              <a:rPr lang="sk-SK" sz="800" dirty="0"/>
              <a:t>  riesenie2 = c("FICARA </a:t>
            </a:r>
            <a:r>
              <a:rPr lang="sk-SK" sz="800" dirty="0" err="1"/>
              <a:t>Giovanni</a:t>
            </a:r>
            <a:r>
              <a:rPr lang="sk-SK" sz="800" dirty="0"/>
              <a:t>", "DE CASTRO </a:t>
            </a:r>
            <a:r>
              <a:rPr lang="sk-SK" sz="800" dirty="0" err="1"/>
              <a:t>Emanuele</a:t>
            </a:r>
            <a:r>
              <a:rPr lang="sk-SK" sz="800" dirty="0"/>
              <a:t>", "PORTARO </a:t>
            </a:r>
            <a:r>
              <a:rPr lang="sk-SK" sz="800" dirty="0" err="1"/>
              <a:t>Marcello</a:t>
            </a:r>
            <a:r>
              <a:rPr lang="sk-SK" sz="800" dirty="0"/>
              <a:t> </a:t>
            </a:r>
            <a:r>
              <a:rPr lang="sk-SK" sz="800" dirty="0" err="1"/>
              <a:t>Ilario</a:t>
            </a:r>
            <a:r>
              <a:rPr lang="sk-SK" sz="800" dirty="0"/>
              <a:t>", "SANFILIPPO </a:t>
            </a:r>
            <a:r>
              <a:rPr lang="sk-SK" sz="800" dirty="0" err="1"/>
              <a:t>Stefano</a:t>
            </a:r>
            <a:r>
              <a:rPr lang="sk-SK" sz="800" dirty="0"/>
              <a:t>", "MANDALARI </a:t>
            </a:r>
            <a:r>
              <a:rPr lang="sk-SK" sz="800" dirty="0" err="1"/>
              <a:t>Vincenzo</a:t>
            </a:r>
            <a:r>
              <a:rPr lang="sk-SK" sz="800" dirty="0"/>
              <a:t>", "MUSCATELLO </a:t>
            </a:r>
            <a:r>
              <a:rPr lang="sk-SK" sz="800" dirty="0" err="1"/>
              <a:t>Salvatore</a:t>
            </a:r>
            <a:r>
              <a:rPr lang="sk-SK" sz="800" dirty="0"/>
              <a:t>", "MINASI </a:t>
            </a:r>
            <a:r>
              <a:rPr lang="sk-SK" sz="800" dirty="0" err="1"/>
              <a:t>Saverio</a:t>
            </a:r>
            <a:r>
              <a:rPr lang="sk-SK" sz="800" dirty="0"/>
              <a:t>", "LAMARMORE </a:t>
            </a:r>
            <a:r>
              <a:rPr lang="sk-SK" sz="800" dirty="0" err="1"/>
              <a:t>Antonino</a:t>
            </a:r>
            <a:r>
              <a:rPr lang="sk-SK" sz="800" dirty="0"/>
              <a:t>", "MANNO </a:t>
            </a:r>
            <a:r>
              <a:rPr lang="sk-SK" sz="800" dirty="0" err="1"/>
              <a:t>Alessandro</a:t>
            </a:r>
            <a:r>
              <a:rPr lang="sk-SK" sz="800" dirty="0"/>
              <a:t>"),</a:t>
            </a:r>
          </a:p>
          <a:p>
            <a:r>
              <a:rPr lang="sk-SK" sz="800" dirty="0"/>
              <a:t>  riesenie3 = c("MAGNOLI </a:t>
            </a:r>
            <a:r>
              <a:rPr lang="sk-SK" sz="800" dirty="0" err="1"/>
              <a:t>Cosimo</a:t>
            </a:r>
            <a:r>
              <a:rPr lang="sk-SK" sz="800" dirty="0"/>
              <a:t> </a:t>
            </a:r>
            <a:r>
              <a:rPr lang="sk-SK" sz="800" dirty="0" err="1"/>
              <a:t>Raffaele</a:t>
            </a:r>
            <a:r>
              <a:rPr lang="sk-SK" sz="800" dirty="0"/>
              <a:t>","MUIÀ </a:t>
            </a:r>
            <a:r>
              <a:rPr lang="sk-SK" sz="800" dirty="0" err="1"/>
              <a:t>Francesco</a:t>
            </a:r>
            <a:r>
              <a:rPr lang="sk-SK" sz="800" dirty="0"/>
              <a:t>","BARRANCA </a:t>
            </a:r>
            <a:r>
              <a:rPr lang="sk-SK" sz="800" dirty="0" err="1"/>
              <a:t>Cosimo</a:t>
            </a:r>
            <a:r>
              <a:rPr lang="sk-SK" sz="800" dirty="0"/>
              <a:t>","MANNO </a:t>
            </a:r>
            <a:r>
              <a:rPr lang="sk-SK" sz="800" dirty="0" err="1"/>
              <a:t>Alessandro</a:t>
            </a:r>
            <a:r>
              <a:rPr lang="sk-SK" sz="800" dirty="0"/>
              <a:t>", "CRISTELLO </a:t>
            </a:r>
            <a:r>
              <a:rPr lang="sk-SK" sz="800" dirty="0" err="1"/>
              <a:t>Francesco</a:t>
            </a:r>
            <a:r>
              <a:rPr lang="sk-SK" sz="800" dirty="0"/>
              <a:t>","PANETTA </a:t>
            </a:r>
            <a:r>
              <a:rPr lang="sk-SK" sz="800" dirty="0" err="1"/>
              <a:t>Pietro</a:t>
            </a:r>
            <a:r>
              <a:rPr lang="sk-SK" sz="800" dirty="0"/>
              <a:t> </a:t>
            </a:r>
            <a:r>
              <a:rPr lang="sk-SK" sz="800" dirty="0" err="1"/>
              <a:t>Francesco</a:t>
            </a:r>
            <a:r>
              <a:rPr lang="sk-SK" sz="800" dirty="0"/>
              <a:t>","MUSCATELLO </a:t>
            </a:r>
            <a:r>
              <a:rPr lang="sk-SK" sz="800" dirty="0" err="1"/>
              <a:t>Salvatore</a:t>
            </a:r>
            <a:r>
              <a:rPr lang="sk-SK" sz="800" dirty="0"/>
              <a:t>","MINASI </a:t>
            </a:r>
            <a:r>
              <a:rPr lang="sk-SK" sz="800" dirty="0" err="1"/>
              <a:t>Saverio</a:t>
            </a:r>
            <a:r>
              <a:rPr lang="sk-SK" sz="800" dirty="0"/>
              <a:t>","LAMARMORE </a:t>
            </a:r>
            <a:r>
              <a:rPr lang="sk-SK" sz="800" dirty="0" err="1"/>
              <a:t>Antonino</a:t>
            </a:r>
            <a:r>
              <a:rPr lang="sk-SK" sz="800" dirty="0"/>
              <a:t>"),</a:t>
            </a:r>
          </a:p>
          <a:p>
            <a:r>
              <a:rPr lang="sk-SK" sz="800" dirty="0"/>
              <a:t>  riesenie4 = c("ASCONE </a:t>
            </a:r>
            <a:r>
              <a:rPr lang="sk-SK" sz="800" dirty="0" err="1"/>
              <a:t>Rocco</a:t>
            </a:r>
            <a:r>
              <a:rPr lang="sk-SK" sz="800" dirty="0"/>
              <a:t>", "BARRANCA </a:t>
            </a:r>
            <a:r>
              <a:rPr lang="sk-SK" sz="800" dirty="0" err="1"/>
              <a:t>Cosimo</a:t>
            </a:r>
            <a:r>
              <a:rPr lang="sk-SK" sz="800" dirty="0"/>
              <a:t>", "CAMMARERI </a:t>
            </a:r>
            <a:r>
              <a:rPr lang="sk-SK" sz="800" dirty="0" err="1"/>
              <a:t>Annunziato</a:t>
            </a:r>
            <a:r>
              <a:rPr lang="sk-SK" sz="800" dirty="0"/>
              <a:t>", "CHIARELLA Leonardo Antonio", "CRISTELLO </a:t>
            </a:r>
            <a:r>
              <a:rPr lang="sk-SK" sz="800" dirty="0" err="1"/>
              <a:t>Francesco</a:t>
            </a:r>
            <a:r>
              <a:rPr lang="sk-SK" sz="800" dirty="0"/>
              <a:t>", "LAMARMORE </a:t>
            </a:r>
            <a:r>
              <a:rPr lang="sk-SK" sz="800" dirty="0" err="1"/>
              <a:t>Antonino</a:t>
            </a:r>
            <a:r>
              <a:rPr lang="sk-SK" sz="800" dirty="0"/>
              <a:t>", "LAVORATA </a:t>
            </a:r>
            <a:r>
              <a:rPr lang="sk-SK" sz="800" dirty="0" err="1"/>
              <a:t>Vincenzo</a:t>
            </a:r>
            <a:r>
              <a:rPr lang="sk-SK" sz="800" dirty="0"/>
              <a:t>", "LUCA’ </a:t>
            </a:r>
            <a:r>
              <a:rPr lang="sk-SK" sz="800" dirty="0" err="1"/>
              <a:t>Nicola</a:t>
            </a:r>
            <a:r>
              <a:rPr lang="sk-SK" sz="800" dirty="0"/>
              <a:t>", "MAGNOLI </a:t>
            </a:r>
            <a:r>
              <a:rPr lang="sk-SK" sz="800" dirty="0" err="1"/>
              <a:t>Cosimo</a:t>
            </a:r>
            <a:r>
              <a:rPr lang="sk-SK" sz="800" dirty="0"/>
              <a:t> </a:t>
            </a:r>
            <a:r>
              <a:rPr lang="sk-SK" sz="800" dirty="0" err="1"/>
              <a:t>Raffaele</a:t>
            </a:r>
            <a:r>
              <a:rPr lang="sk-SK" sz="800" dirty="0"/>
              <a:t>", "MANDALARI </a:t>
            </a:r>
            <a:r>
              <a:rPr lang="sk-SK" sz="800" dirty="0" err="1"/>
              <a:t>Vincenzo</a:t>
            </a:r>
            <a:r>
              <a:rPr lang="sk-SK" sz="800" dirty="0"/>
              <a:t>", "MANNO </a:t>
            </a:r>
            <a:r>
              <a:rPr lang="sk-SK" sz="800" dirty="0" err="1"/>
              <a:t>Alessandro</a:t>
            </a:r>
            <a:r>
              <a:rPr lang="sk-SK" sz="800" dirty="0"/>
              <a:t>", "MINASI </a:t>
            </a:r>
            <a:r>
              <a:rPr lang="sk-SK" sz="800" dirty="0" err="1"/>
              <a:t>Saverio</a:t>
            </a:r>
            <a:r>
              <a:rPr lang="sk-SK" sz="800" dirty="0"/>
              <a:t>", "MUIÀ </a:t>
            </a:r>
            <a:r>
              <a:rPr lang="sk-SK" sz="800" dirty="0" err="1"/>
              <a:t>Francesco</a:t>
            </a:r>
            <a:r>
              <a:rPr lang="sk-SK" sz="800" dirty="0"/>
              <a:t>","MUSCATELLO </a:t>
            </a:r>
            <a:r>
              <a:rPr lang="sk-SK" sz="800" dirty="0" err="1"/>
              <a:t>Salvatore</a:t>
            </a:r>
            <a:r>
              <a:rPr lang="sk-SK" sz="800" dirty="0"/>
              <a:t>", "PANETTA </a:t>
            </a:r>
            <a:r>
              <a:rPr lang="sk-SK" sz="800" dirty="0" err="1"/>
              <a:t>Pietro</a:t>
            </a:r>
            <a:r>
              <a:rPr lang="sk-SK" sz="800" dirty="0"/>
              <a:t> </a:t>
            </a:r>
            <a:r>
              <a:rPr lang="sk-SK" sz="800" dirty="0" err="1"/>
              <a:t>Francesco</a:t>
            </a:r>
            <a:r>
              <a:rPr lang="sk-SK" sz="800" dirty="0"/>
              <a:t>", "SANFILIPPO </a:t>
            </a:r>
            <a:r>
              <a:rPr lang="sk-SK" sz="800" dirty="0" err="1"/>
              <a:t>Stefano</a:t>
            </a:r>
            <a:r>
              <a:rPr lang="sk-SK" sz="800" dirty="0"/>
              <a:t>", "TAGLIAVIA </a:t>
            </a:r>
            <a:r>
              <a:rPr lang="sk-SK" sz="800" dirty="0" err="1"/>
              <a:t>Giuffrido</a:t>
            </a:r>
            <a:r>
              <a:rPr lang="sk-SK" sz="800" dirty="0"/>
              <a:t>", "ZOITI </a:t>
            </a:r>
            <a:r>
              <a:rPr lang="sk-SK" sz="800" dirty="0" err="1"/>
              <a:t>Felice</a:t>
            </a:r>
            <a:r>
              <a:rPr lang="sk-SK" sz="800" dirty="0"/>
              <a:t>"),</a:t>
            </a:r>
          </a:p>
          <a:p>
            <a:r>
              <a:rPr lang="sk-SK" sz="800" dirty="0"/>
              <a:t>  riesenie5 = c("ASCONE </a:t>
            </a:r>
            <a:r>
              <a:rPr lang="sk-SK" sz="800" dirty="0" err="1"/>
              <a:t>Rocco</a:t>
            </a:r>
            <a:r>
              <a:rPr lang="sk-SK" sz="800" dirty="0"/>
              <a:t>", "BARRANCA </a:t>
            </a:r>
            <a:r>
              <a:rPr lang="sk-SK" sz="800" dirty="0" err="1"/>
              <a:t>Cosimo</a:t>
            </a:r>
            <a:r>
              <a:rPr lang="sk-SK" sz="800" dirty="0"/>
              <a:t>", "CARMELO </a:t>
            </a:r>
            <a:r>
              <a:rPr lang="sk-SK" sz="800" dirty="0" err="1"/>
              <a:t>Novella</a:t>
            </a:r>
            <a:r>
              <a:rPr lang="sk-SK" sz="800" dirty="0"/>
              <a:t>", </a:t>
            </a:r>
          </a:p>
          <a:p>
            <a:r>
              <a:rPr lang="sk-SK" sz="800" dirty="0"/>
              <a:t>                 "CHIARELLA Leonardo Antonio", "CICHELLO </a:t>
            </a:r>
            <a:r>
              <a:rPr lang="sk-SK" sz="800" dirty="0" err="1"/>
              <a:t>Pietro</a:t>
            </a:r>
            <a:r>
              <a:rPr lang="sk-SK" sz="800" dirty="0"/>
              <a:t>", "DE CASTRO </a:t>
            </a:r>
            <a:r>
              <a:rPr lang="sk-SK" sz="800" dirty="0" err="1"/>
              <a:t>Emanuele</a:t>
            </a:r>
            <a:r>
              <a:rPr lang="sk-SK" sz="800" dirty="0"/>
              <a:t>", </a:t>
            </a:r>
          </a:p>
          <a:p>
            <a:r>
              <a:rPr lang="sk-SK" sz="800" dirty="0"/>
              <a:t>                 "FICARA </a:t>
            </a:r>
            <a:r>
              <a:rPr lang="sk-SK" sz="800" dirty="0" err="1"/>
              <a:t>Giovanni</a:t>
            </a:r>
            <a:r>
              <a:rPr lang="sk-SK" sz="800" dirty="0"/>
              <a:t>", "LAMARMORE </a:t>
            </a:r>
            <a:r>
              <a:rPr lang="sk-SK" sz="800" dirty="0" err="1"/>
              <a:t>Antonino</a:t>
            </a:r>
            <a:r>
              <a:rPr lang="sk-SK" sz="800" dirty="0"/>
              <a:t>", "LAVORATA </a:t>
            </a:r>
            <a:r>
              <a:rPr lang="sk-SK" sz="800" dirty="0" err="1"/>
              <a:t>Vincenzo</a:t>
            </a:r>
            <a:r>
              <a:rPr lang="sk-SK" sz="800" dirty="0"/>
              <a:t>", </a:t>
            </a:r>
          </a:p>
          <a:p>
            <a:r>
              <a:rPr lang="sk-SK" sz="800" dirty="0"/>
              <a:t>                 "LUCA’ </a:t>
            </a:r>
            <a:r>
              <a:rPr lang="sk-SK" sz="800" dirty="0" err="1"/>
              <a:t>Nicola</a:t>
            </a:r>
            <a:r>
              <a:rPr lang="sk-SK" sz="800" dirty="0"/>
              <a:t>", "MAGNOLI </a:t>
            </a:r>
            <a:r>
              <a:rPr lang="sk-SK" sz="800" dirty="0" err="1"/>
              <a:t>Cosimo</a:t>
            </a:r>
            <a:r>
              <a:rPr lang="sk-SK" sz="800" dirty="0"/>
              <a:t> </a:t>
            </a:r>
            <a:r>
              <a:rPr lang="sk-SK" sz="800" dirty="0" err="1"/>
              <a:t>Raffaele</a:t>
            </a:r>
            <a:r>
              <a:rPr lang="sk-SK" sz="800" dirty="0"/>
              <a:t>", "MALGERI </a:t>
            </a:r>
            <a:r>
              <a:rPr lang="sk-SK" sz="800" dirty="0" err="1"/>
              <a:t>Roberto</a:t>
            </a:r>
            <a:r>
              <a:rPr lang="sk-SK" sz="800" dirty="0"/>
              <a:t>", </a:t>
            </a:r>
          </a:p>
          <a:p>
            <a:r>
              <a:rPr lang="sk-SK" sz="800" dirty="0"/>
              <a:t>                 "MANDALARI </a:t>
            </a:r>
            <a:r>
              <a:rPr lang="sk-SK" sz="800" dirty="0" err="1"/>
              <a:t>Vincenzo</a:t>
            </a:r>
            <a:r>
              <a:rPr lang="sk-SK" sz="800" dirty="0"/>
              <a:t>", "MANNO </a:t>
            </a:r>
            <a:r>
              <a:rPr lang="sk-SK" sz="800" dirty="0" err="1"/>
              <a:t>Alessandro</a:t>
            </a:r>
            <a:r>
              <a:rPr lang="sk-SK" sz="800" dirty="0"/>
              <a:t>", </a:t>
            </a:r>
          </a:p>
          <a:p>
            <a:r>
              <a:rPr lang="sk-SK" sz="800" dirty="0"/>
              <a:t>                 "MINASI </a:t>
            </a:r>
            <a:r>
              <a:rPr lang="sk-SK" sz="800" dirty="0" err="1"/>
              <a:t>Saverio</a:t>
            </a:r>
            <a:r>
              <a:rPr lang="sk-SK" sz="800" dirty="0"/>
              <a:t>", "MUIÀ </a:t>
            </a:r>
            <a:r>
              <a:rPr lang="sk-SK" sz="800" dirty="0" err="1"/>
              <a:t>Francesco</a:t>
            </a:r>
            <a:r>
              <a:rPr lang="sk-SK" sz="800" dirty="0"/>
              <a:t>", "NUCIFORO </a:t>
            </a:r>
            <a:r>
              <a:rPr lang="sk-SK" sz="800" dirty="0" err="1"/>
              <a:t>Armando</a:t>
            </a:r>
            <a:r>
              <a:rPr lang="sk-SK" sz="800" dirty="0"/>
              <a:t>", </a:t>
            </a:r>
          </a:p>
          <a:p>
            <a:r>
              <a:rPr lang="sk-SK" sz="800" dirty="0"/>
              <a:t>                 "PANETTA </a:t>
            </a:r>
            <a:r>
              <a:rPr lang="sk-SK" sz="800" dirty="0" err="1"/>
              <a:t>Pietro</a:t>
            </a:r>
            <a:r>
              <a:rPr lang="sk-SK" sz="800" dirty="0"/>
              <a:t> </a:t>
            </a:r>
            <a:r>
              <a:rPr lang="sk-SK" sz="800" dirty="0" err="1"/>
              <a:t>Francesco</a:t>
            </a:r>
            <a:r>
              <a:rPr lang="sk-SK" sz="800" dirty="0"/>
              <a:t>", "PORTARO </a:t>
            </a:r>
            <a:r>
              <a:rPr lang="sk-SK" sz="800" dirty="0" err="1"/>
              <a:t>Marcello</a:t>
            </a:r>
            <a:r>
              <a:rPr lang="sk-SK" sz="800" dirty="0"/>
              <a:t> </a:t>
            </a:r>
            <a:r>
              <a:rPr lang="sk-SK" sz="800" dirty="0" err="1"/>
              <a:t>Ilario</a:t>
            </a:r>
            <a:r>
              <a:rPr lang="sk-SK" sz="800" dirty="0"/>
              <a:t>", </a:t>
            </a:r>
          </a:p>
          <a:p>
            <a:r>
              <a:rPr lang="sk-SK" sz="800" dirty="0"/>
              <a:t>                 "RISPOLI </a:t>
            </a:r>
            <a:r>
              <a:rPr lang="sk-SK" sz="800" dirty="0" err="1"/>
              <a:t>Vincenzo</a:t>
            </a:r>
            <a:r>
              <a:rPr lang="sk-SK" sz="800" dirty="0"/>
              <a:t>", "ROSSI </a:t>
            </a:r>
            <a:r>
              <a:rPr lang="sk-SK" sz="800" dirty="0" err="1"/>
              <a:t>Cesare</a:t>
            </a:r>
            <a:r>
              <a:rPr lang="sk-SK" sz="800" dirty="0"/>
              <a:t>", "SALVATORE Giuseppe", </a:t>
            </a:r>
          </a:p>
          <a:p>
            <a:r>
              <a:rPr lang="sk-SK" sz="800" dirty="0"/>
              <a:t>                 "SANFILIPPO </a:t>
            </a:r>
            <a:r>
              <a:rPr lang="sk-SK" sz="800" dirty="0" err="1"/>
              <a:t>Stefano</a:t>
            </a:r>
            <a:r>
              <a:rPr lang="sk-SK" sz="800" dirty="0"/>
              <a:t>", "SARCINA </a:t>
            </a:r>
            <a:r>
              <a:rPr lang="sk-SK" sz="800" dirty="0" err="1"/>
              <a:t>Pasquale</a:t>
            </a:r>
            <a:r>
              <a:rPr lang="sk-SK" sz="800" dirty="0"/>
              <a:t> </a:t>
            </a:r>
            <a:r>
              <a:rPr lang="sk-SK" sz="800" dirty="0" err="1"/>
              <a:t>Emilio</a:t>
            </a:r>
            <a:r>
              <a:rPr lang="sk-SK" sz="800" dirty="0"/>
              <a:t>", "TAGLIAVIA </a:t>
            </a:r>
            <a:r>
              <a:rPr lang="sk-SK" sz="800" dirty="0" err="1"/>
              <a:t>Giuffrido</a:t>
            </a:r>
            <a:r>
              <a:rPr lang="sk-SK" sz="800" dirty="0"/>
              <a:t>"),</a:t>
            </a:r>
          </a:p>
          <a:p>
            <a:r>
              <a:rPr lang="sk-SK" sz="800" dirty="0"/>
              <a:t>  riesenie6 = </a:t>
            </a:r>
            <a:r>
              <a:rPr lang="sk-SK" sz="800" dirty="0" err="1"/>
              <a:t>solution</a:t>
            </a:r>
            <a:r>
              <a:rPr lang="sk-SK" sz="800" dirty="0"/>
              <a:t> </a:t>
            </a:r>
          </a:p>
          <a:p>
            <a:r>
              <a:rPr lang="sk-SK" sz="800" dirty="0"/>
              <a:t>  )</a:t>
            </a:r>
          </a:p>
          <a:p>
            <a:r>
              <a:rPr lang="sk-SK" sz="800" dirty="0" err="1"/>
              <a:t>tabulka</a:t>
            </a:r>
            <a:r>
              <a:rPr lang="sk-SK" sz="800" dirty="0"/>
              <a:t> &lt;- </a:t>
            </a:r>
            <a:r>
              <a:rPr lang="sk-SK" sz="800" dirty="0" err="1"/>
              <a:t>function</a:t>
            </a:r>
            <a:r>
              <a:rPr lang="sk-SK" sz="800" dirty="0"/>
              <a:t>(mena){</a:t>
            </a:r>
          </a:p>
          <a:p>
            <a:r>
              <a:rPr lang="sk-SK" sz="800" dirty="0"/>
              <a:t>  </a:t>
            </a:r>
            <a:r>
              <a:rPr lang="sk-SK" sz="800" dirty="0" err="1"/>
              <a:t>predikciaTF</a:t>
            </a:r>
            <a:r>
              <a:rPr lang="sk-SK" sz="800" dirty="0"/>
              <a:t> &lt;- </a:t>
            </a:r>
            <a:r>
              <a:rPr lang="sk-SK" sz="800" dirty="0" err="1"/>
              <a:t>vsetci</a:t>
            </a:r>
            <a:r>
              <a:rPr lang="sk-SK" sz="800" dirty="0"/>
              <a:t> %in% mena</a:t>
            </a:r>
          </a:p>
          <a:p>
            <a:r>
              <a:rPr lang="sk-SK" sz="800" dirty="0"/>
              <a:t>  </a:t>
            </a:r>
            <a:r>
              <a:rPr lang="sk-SK" sz="800" dirty="0" err="1"/>
              <a:t>return</a:t>
            </a:r>
            <a:r>
              <a:rPr lang="sk-SK" sz="800" dirty="0"/>
              <a:t>(table(</a:t>
            </a:r>
            <a:r>
              <a:rPr lang="sk-SK" sz="800" dirty="0" err="1"/>
              <a:t>bossTF</a:t>
            </a:r>
            <a:r>
              <a:rPr lang="sk-SK" sz="800" dirty="0"/>
              <a:t>, </a:t>
            </a:r>
            <a:r>
              <a:rPr lang="sk-SK" sz="800" dirty="0" err="1"/>
              <a:t>predikciaTF</a:t>
            </a:r>
            <a:r>
              <a:rPr lang="sk-SK" sz="800" dirty="0"/>
              <a:t>))  # </a:t>
            </a:r>
            <a:r>
              <a:rPr lang="sk-SK" sz="800" dirty="0" err="1"/>
              <a:t>vidime</a:t>
            </a:r>
            <a:r>
              <a:rPr lang="sk-SK" sz="800" dirty="0"/>
              <a:t> </a:t>
            </a:r>
            <a:r>
              <a:rPr lang="sk-SK" sz="800" dirty="0" err="1"/>
              <a:t>true</a:t>
            </a:r>
            <a:r>
              <a:rPr lang="sk-SK" sz="800" dirty="0"/>
              <a:t> </a:t>
            </a:r>
            <a:r>
              <a:rPr lang="sk-SK" sz="800" dirty="0" err="1"/>
              <a:t>positive</a:t>
            </a:r>
            <a:r>
              <a:rPr lang="sk-SK" sz="800" dirty="0"/>
              <a:t>, </a:t>
            </a:r>
            <a:r>
              <a:rPr lang="sk-SK" sz="800" dirty="0" err="1"/>
              <a:t>false</a:t>
            </a:r>
            <a:r>
              <a:rPr lang="sk-SK" sz="800" dirty="0"/>
              <a:t> </a:t>
            </a:r>
            <a:r>
              <a:rPr lang="sk-SK" sz="800" dirty="0" err="1"/>
              <a:t>negative</a:t>
            </a:r>
            <a:r>
              <a:rPr lang="sk-SK" sz="800" dirty="0"/>
              <a:t> </a:t>
            </a:r>
            <a:r>
              <a:rPr lang="sk-SK" sz="800" dirty="0" err="1"/>
              <a:t>atd</a:t>
            </a:r>
            <a:r>
              <a:rPr lang="sk-SK" sz="800" dirty="0"/>
              <a:t>.</a:t>
            </a:r>
          </a:p>
          <a:p>
            <a:r>
              <a:rPr lang="sk-SK" sz="800" dirty="0"/>
              <a:t>}</a:t>
            </a:r>
          </a:p>
          <a:p>
            <a:r>
              <a:rPr lang="sk-SK" sz="800" dirty="0" err="1"/>
              <a:t>return</a:t>
            </a:r>
            <a:r>
              <a:rPr lang="sk-SK" sz="800" dirty="0"/>
              <a:t>(</a:t>
            </a:r>
            <a:r>
              <a:rPr lang="sk-SK" sz="800" dirty="0" err="1"/>
              <a:t>lapply</a:t>
            </a:r>
            <a:r>
              <a:rPr lang="sk-SK" sz="800" dirty="0"/>
              <a:t>(</a:t>
            </a:r>
            <a:r>
              <a:rPr lang="sk-SK" sz="800" dirty="0" err="1"/>
              <a:t>riesenia</a:t>
            </a:r>
            <a:r>
              <a:rPr lang="sk-SK" sz="800" dirty="0"/>
              <a:t>, </a:t>
            </a:r>
            <a:r>
              <a:rPr lang="sk-SK" sz="800" dirty="0" err="1"/>
              <a:t>tabulka</a:t>
            </a:r>
            <a:r>
              <a:rPr lang="sk-SK" sz="800" dirty="0"/>
              <a:t>))</a:t>
            </a:r>
          </a:p>
          <a:p>
            <a:r>
              <a:rPr lang="sk-SK" sz="800" dirty="0"/>
              <a:t>}</a:t>
            </a:r>
          </a:p>
          <a:p>
            <a:r>
              <a:rPr lang="sk-SK" sz="800" dirty="0"/>
              <a:t>####</a:t>
            </a:r>
          </a:p>
          <a:p>
            <a:r>
              <a:rPr lang="sk-SK" sz="800" dirty="0" err="1"/>
              <a:t>alpha_max</a:t>
            </a:r>
            <a:r>
              <a:rPr lang="sk-SK" sz="800" dirty="0"/>
              <a:t>()</a:t>
            </a:r>
          </a:p>
          <a:p>
            <a:r>
              <a:rPr lang="sk-SK" sz="800" dirty="0"/>
              <a:t>boss(0.03)</a:t>
            </a:r>
          </a:p>
          <a:p>
            <a:endParaRPr lang="sk-SK" sz="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F54EA8-1130-4997-97CD-D77E292B8101}"/>
              </a:ext>
            </a:extLst>
          </p:cNvPr>
          <p:cNvSpPr txBox="1"/>
          <p:nvPr/>
        </p:nvSpPr>
        <p:spPr>
          <a:xfrm>
            <a:off x="838200" y="2228671"/>
            <a:ext cx="1051560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sk-SK" sz="2400" dirty="0" err="1"/>
              <a:t>alpha_max</a:t>
            </a:r>
            <a:r>
              <a:rPr lang="sk-SK" sz="2400" dirty="0">
                <a:solidFill>
                  <a:srgbClr val="0070C0"/>
                </a:solidFill>
              </a:rPr>
              <a:t>()</a:t>
            </a:r>
            <a:endParaRPr lang="en-GB" sz="2400" dirty="0">
              <a:solidFill>
                <a:srgbClr val="0070C0"/>
              </a:solidFill>
            </a:endParaRPr>
          </a:p>
          <a:p>
            <a:pPr>
              <a:buSzPct val="70000"/>
            </a:pPr>
            <a:endParaRPr lang="en-GB" sz="2400" dirty="0"/>
          </a:p>
          <a:p>
            <a:pPr>
              <a:buSzPct val="70000"/>
            </a:pPr>
            <a:r>
              <a:rPr lang="sk-SK" sz="2400" dirty="0"/>
              <a:t>boss</a:t>
            </a:r>
            <a:r>
              <a:rPr lang="sk-SK" sz="2400" dirty="0">
                <a:solidFill>
                  <a:srgbClr val="0070C0"/>
                </a:solidFill>
              </a:rPr>
              <a:t>(0.03)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CC3774-8045-42ED-B266-8ADB95154F1D}"/>
              </a:ext>
            </a:extLst>
          </p:cNvPr>
          <p:cNvSpPr txBox="1"/>
          <p:nvPr/>
        </p:nvSpPr>
        <p:spPr>
          <a:xfrm>
            <a:off x="838200" y="4230470"/>
            <a:ext cx="744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K</a:t>
            </a:r>
            <a:r>
              <a:rPr lang="sk-SK" sz="2400" dirty="0"/>
              <a:t>ód:</a:t>
            </a:r>
          </a:p>
        </p:txBody>
      </p:sp>
    </p:spTree>
    <p:extLst>
      <p:ext uri="{BB962C8B-B14F-4D97-AF65-F5344CB8AC3E}">
        <p14:creationId xmlns:p14="http://schemas.microsoft.com/office/powerpoint/2010/main" val="454935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1523C-8192-4601-B5B0-613CB4D78C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/>
              <a:t>Ďakujem za pozornosť</a:t>
            </a:r>
            <a:endParaRPr lang="sk-SK" i="1" u="sng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EB6F227-4D93-4917-8179-0CF485D7EA39}"/>
              </a:ext>
            </a:extLst>
          </p:cNvPr>
          <p:cNvCxnSpPr>
            <a:cxnSpLocks/>
          </p:cNvCxnSpPr>
          <p:nvPr/>
        </p:nvCxnSpPr>
        <p:spPr>
          <a:xfrm>
            <a:off x="1305339" y="3492708"/>
            <a:ext cx="9362661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ubtitle 7">
            <a:extLst>
              <a:ext uri="{FF2B5EF4-FFF2-40B4-BE49-F238E27FC236}">
                <a16:creationId xmlns:a16="http://schemas.microsoft.com/office/drawing/2014/main" id="{ABF744AA-A1FD-4559-9A61-0DF2A86040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sz="2400" dirty="0"/>
              <a:t>Jakub </a:t>
            </a:r>
            <a:r>
              <a:rPr lang="sk-SK" sz="2400" dirty="0" err="1"/>
              <a:t>Čižnár</a:t>
            </a:r>
            <a:endParaRPr lang="sk-SK" sz="240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63567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Zdroje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26468"/>
            <a:ext cx="10515600" cy="2403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en-GB" dirty="0" err="1">
                <a:cs typeface="Arial" panose="020B0604020202020204" pitchFamily="34" charset="0"/>
              </a:rPr>
              <a:t>Invertovanie</a:t>
            </a:r>
            <a:r>
              <a:rPr lang="en-GB" dirty="0">
                <a:cs typeface="Arial" panose="020B0604020202020204" pitchFamily="34" charset="0"/>
              </a:rPr>
              <a:t> </a:t>
            </a:r>
            <a:r>
              <a:rPr lang="en-GB" dirty="0" err="1">
                <a:cs typeface="Arial" panose="020B0604020202020204" pitchFamily="34" charset="0"/>
              </a:rPr>
              <a:t>matice</a:t>
            </a:r>
            <a:r>
              <a:rPr lang="en-GB" dirty="0">
                <a:cs typeface="Arial" panose="020B0604020202020204" pitchFamily="34" charset="0"/>
              </a:rPr>
              <a:t> (</a:t>
            </a:r>
            <a:r>
              <a:rPr lang="en-GB" dirty="0">
                <a:cs typeface="Arial" panose="020B0604020202020204" pitchFamily="34" charset="0"/>
                <a:hlinkClick r:id="rId3"/>
              </a:rPr>
              <a:t>https://www.iaeng.org/publication/WCE2012/WCE2012_pp100-102.pdf</a:t>
            </a:r>
            <a:r>
              <a:rPr lang="en-GB" dirty="0">
                <a:cs typeface="Arial" panose="020B0604020202020204" pitchFamily="34" charset="0"/>
              </a:rPr>
              <a:t>)</a:t>
            </a: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en-GB" dirty="0">
              <a:cs typeface="Arial" panose="020B0604020202020204" pitchFamily="34" charset="0"/>
            </a:endParaRP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en-GB" dirty="0" err="1">
                <a:cs typeface="Arial" panose="020B0604020202020204" pitchFamily="34" charset="0"/>
              </a:rPr>
              <a:t>Te</a:t>
            </a:r>
            <a:r>
              <a:rPr lang="sk-SK" dirty="0" err="1">
                <a:cs typeface="Arial" panose="020B0604020202020204" pitchFamily="34" charset="0"/>
              </a:rPr>
              <a:t>ória</a:t>
            </a:r>
            <a:r>
              <a:rPr lang="sk-SK" dirty="0">
                <a:cs typeface="Arial" panose="020B0604020202020204" pitchFamily="34" charset="0"/>
              </a:rPr>
              <a:t> </a:t>
            </a:r>
            <a:r>
              <a:rPr lang="sk-SK" dirty="0" err="1">
                <a:cs typeface="Arial" panose="020B0604020202020204" pitchFamily="34" charset="0"/>
              </a:rPr>
              <a:t>Katzovej</a:t>
            </a:r>
            <a:r>
              <a:rPr lang="sk-SK" dirty="0">
                <a:cs typeface="Arial" panose="020B0604020202020204" pitchFamily="34" charset="0"/>
              </a:rPr>
              <a:t> </a:t>
            </a:r>
            <a:r>
              <a:rPr lang="sk-SK" dirty="0" err="1">
                <a:cs typeface="Arial" panose="020B0604020202020204" pitchFamily="34" charset="0"/>
              </a:rPr>
              <a:t>centrality</a:t>
            </a:r>
            <a:r>
              <a:rPr lang="sk-SK" dirty="0">
                <a:cs typeface="Arial" panose="020B0604020202020204" pitchFamily="34" charset="0"/>
              </a:rPr>
              <a:t> (</a:t>
            </a:r>
            <a:r>
              <a:rPr lang="sk-SK" dirty="0">
                <a:cs typeface="Arial" panose="020B0604020202020204" pitchFamily="34" charset="0"/>
                <a:hlinkClick r:id="rId4"/>
              </a:rPr>
              <a:t>https://math.bme.hu/~gabor/oktatas/SztoM/Newman_Networks.pdf</a:t>
            </a:r>
            <a:r>
              <a:rPr lang="sk-SK" dirty="0">
                <a:cs typeface="Arial" panose="020B0604020202020204" pitchFamily="34" charset="0"/>
              </a:rPr>
              <a:t>)</a:t>
            </a:r>
            <a:endParaRPr lang="en-GB" dirty="0">
              <a:cs typeface="Arial" panose="020B0604020202020204" pitchFamily="34" charset="0"/>
            </a:endParaRP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en-GB" dirty="0">
              <a:cs typeface="Arial" panose="020B0604020202020204" pitchFamily="34" charset="0"/>
            </a:endParaRP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en-GB" dirty="0" err="1">
                <a:cs typeface="Arial" panose="020B0604020202020204" pitchFamily="34" charset="0"/>
              </a:rPr>
              <a:t>Aplik</a:t>
            </a:r>
            <a:r>
              <a:rPr lang="sk-SK" dirty="0" err="1">
                <a:cs typeface="Arial" panose="020B0604020202020204" pitchFamily="34" charset="0"/>
              </a:rPr>
              <a:t>ácia</a:t>
            </a:r>
            <a:r>
              <a:rPr lang="sk-SK" dirty="0">
                <a:cs typeface="Arial" panose="020B0604020202020204" pitchFamily="34" charset="0"/>
              </a:rPr>
              <a:t>: zisťovanie chorôb z interakcií proteínov (</a:t>
            </a:r>
            <a:r>
              <a:rPr lang="sk-SK" dirty="0">
                <a:cs typeface="Arial" panose="020B0604020202020204" pitchFamily="34" charset="0"/>
                <a:hlinkClick r:id="rId5"/>
              </a:rPr>
              <a:t>https://journals.plos.org/plosone/article?id=10.1371/journal.pone.0024306</a:t>
            </a:r>
            <a:r>
              <a:rPr lang="sk-SK" dirty="0">
                <a:cs typeface="Arial" panose="020B0604020202020204" pitchFamily="34" charset="0"/>
              </a:rPr>
              <a:t>)</a:t>
            </a:r>
            <a:endParaRPr lang="sk-SK" i="1" dirty="0">
              <a:cs typeface="Arial" panose="020B0604020202020204" pitchFamily="34" charset="0"/>
            </a:endParaRPr>
          </a:p>
          <a:p>
            <a:pPr>
              <a:buSzPct val="70000"/>
            </a:pPr>
            <a:endParaRPr lang="sk-SK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75311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Opakovanie z prednášky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364FA3B-2B15-4F13-9C2B-4FDE60FA3F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976708"/>
            <a:ext cx="9100930" cy="4068906"/>
          </a:xfrm>
          <a:ln w="28575">
            <a:solidFill>
              <a:schemeClr val="bg1"/>
            </a:solidFill>
          </a:ln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779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Myšlienka </a:t>
            </a:r>
            <a:r>
              <a:rPr lang="sk-SK" dirty="0" err="1"/>
              <a:t>Katzovej</a:t>
            </a:r>
            <a:r>
              <a:rPr lang="sk-SK" dirty="0"/>
              <a:t> </a:t>
            </a:r>
            <a:r>
              <a:rPr lang="sk-SK" dirty="0" err="1"/>
              <a:t>centrality</a:t>
            </a:r>
            <a:r>
              <a:rPr lang="sk-SK" dirty="0"/>
              <a:t> </a:t>
            </a:r>
            <a:r>
              <a:rPr lang="en-GB" dirty="0"/>
              <a:t>[</a:t>
            </a:r>
            <a:r>
              <a:rPr lang="sk-SK" dirty="0"/>
              <a:t>1953</a:t>
            </a:r>
            <a:r>
              <a:rPr lang="en-GB" dirty="0"/>
              <a:t>]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03345"/>
            <a:ext cx="3692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/>
              <a:t>Centralita</a:t>
            </a:r>
            <a:r>
              <a:rPr lang="en-GB" sz="2400" dirty="0"/>
              <a:t> </a:t>
            </a:r>
            <a:r>
              <a:rPr lang="en-GB" sz="2400" dirty="0" err="1"/>
              <a:t>vlastn</a:t>
            </a:r>
            <a:r>
              <a:rPr lang="sk-SK" sz="2400" dirty="0" err="1"/>
              <a:t>ého</a:t>
            </a:r>
            <a:r>
              <a:rPr lang="sk-SK" sz="2400" dirty="0"/>
              <a:t> vektora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3E5561-CA9F-461B-B260-8ED1FBA4D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6950" y="3993027"/>
            <a:ext cx="2976644" cy="914840"/>
          </a:xfrm>
          <a:prstGeom prst="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2098A6-B81E-4F61-B5CD-F7D195457846}"/>
              </a:ext>
            </a:extLst>
          </p:cNvPr>
          <p:cNvSpPr txBox="1"/>
          <p:nvPr/>
        </p:nvSpPr>
        <p:spPr>
          <a:xfrm>
            <a:off x="838200" y="3531362"/>
            <a:ext cx="2395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 err="1"/>
              <a:t>Katzova</a:t>
            </a:r>
            <a:r>
              <a:rPr lang="sk-SK" sz="2400" dirty="0"/>
              <a:t> </a:t>
            </a:r>
            <a:r>
              <a:rPr lang="sk-SK" sz="2400" dirty="0" err="1"/>
              <a:t>centralita</a:t>
            </a:r>
            <a:endParaRPr lang="sk-SK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4014737-4997-44E4-B25D-1EF3EA008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2810" y="5069319"/>
            <a:ext cx="6424924" cy="13255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C6D789-0220-45A0-83BE-DDDD88BF3AD3}"/>
              </a:ext>
            </a:extLst>
          </p:cNvPr>
          <p:cNvSpPr txBox="1"/>
          <p:nvPr/>
        </p:nvSpPr>
        <p:spPr>
          <a:xfrm>
            <a:off x="7474005" y="6308209"/>
            <a:ext cx="439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i="1" dirty="0"/>
              <a:t>nezaujíma nás absolútna hodnota </a:t>
            </a:r>
            <a:r>
              <a:rPr lang="sk-SK" i="1" dirty="0" err="1"/>
              <a:t>centrality</a:t>
            </a:r>
            <a:endParaRPr lang="sk-SK" i="1" dirty="0"/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AD672740-3067-42C2-9C0C-66D8C7C23435}"/>
              </a:ext>
            </a:extLst>
          </p:cNvPr>
          <p:cNvCxnSpPr>
            <a:endCxn id="16" idx="1"/>
          </p:cNvCxnSpPr>
          <p:nvPr/>
        </p:nvCxnSpPr>
        <p:spPr>
          <a:xfrm rot="16200000" flipH="1">
            <a:off x="7239235" y="6258104"/>
            <a:ext cx="270979" cy="198562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855A7BD-6191-4FE5-B112-11E8AC186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6881" y="2465010"/>
            <a:ext cx="4194628" cy="93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86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Myšlienka </a:t>
            </a:r>
            <a:r>
              <a:rPr lang="sk-SK" dirty="0" err="1"/>
              <a:t>Katzovej</a:t>
            </a:r>
            <a:r>
              <a:rPr lang="sk-SK" dirty="0"/>
              <a:t> </a:t>
            </a:r>
            <a:r>
              <a:rPr lang="sk-SK" dirty="0" err="1"/>
              <a:t>centrality</a:t>
            </a:r>
            <a:r>
              <a:rPr lang="sk-SK" dirty="0"/>
              <a:t> </a:t>
            </a:r>
            <a:r>
              <a:rPr lang="en-GB" dirty="0"/>
              <a:t>[</a:t>
            </a:r>
            <a:r>
              <a:rPr lang="sk-SK" dirty="0"/>
              <a:t>1953</a:t>
            </a:r>
            <a:r>
              <a:rPr lang="en-GB" dirty="0"/>
              <a:t>]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52242"/>
            <a:ext cx="9614170" cy="3913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en-GB" sz="2400" dirty="0"/>
              <a:t>Centralita </a:t>
            </a:r>
            <a:r>
              <a:rPr lang="en-GB" sz="2400" dirty="0" err="1"/>
              <a:t>vlastn</a:t>
            </a:r>
            <a:r>
              <a:rPr lang="sk-SK" sz="2400" dirty="0" err="1"/>
              <a:t>ého</a:t>
            </a:r>
            <a:r>
              <a:rPr lang="sk-SK" sz="2400" dirty="0"/>
              <a:t> vektora ku ktorej pridáme trochu </a:t>
            </a:r>
            <a:r>
              <a:rPr lang="sk-SK" sz="2400" dirty="0" err="1"/>
              <a:t>centrality</a:t>
            </a:r>
            <a:r>
              <a:rPr lang="sk-SK" sz="2400" dirty="0"/>
              <a:t> zadarmo</a:t>
            </a:r>
          </a:p>
          <a:p>
            <a:pPr marL="800100" lvl="1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Bod, ktorý má veľa susedov bude mať vyššiu </a:t>
            </a:r>
            <a:r>
              <a:rPr lang="sk-SK" sz="2400" dirty="0" err="1"/>
              <a:t>centralitu</a:t>
            </a:r>
            <a:endParaRPr lang="sk-SK" sz="2400" dirty="0"/>
          </a:p>
          <a:p>
            <a:pPr marL="800100" lvl="1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Parameter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(alfa) </a:t>
            </a: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ako určiť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ľa alebo málo?</a:t>
            </a:r>
          </a:p>
          <a:p>
            <a:pPr marL="1257300" lvl="2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Príliš vysoká</a:t>
            </a: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sk-SK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2400" dirty="0"/>
              <a:t>môže spôsobiť divergenciu </a:t>
            </a:r>
            <a:r>
              <a:rPr lang="sk-SK" sz="2400" dirty="0" err="1"/>
              <a:t>centrality</a:t>
            </a:r>
            <a:endParaRPr lang="en-GB" sz="2400" dirty="0"/>
          </a:p>
          <a:p>
            <a:pPr marL="1257300" lvl="2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Podmienka pre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sk-SK" sz="2400" dirty="0"/>
          </a:p>
          <a:p>
            <a:pPr marL="800100" lvl="1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E3DCB52-F22E-4A9D-8C8D-8BC313965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963" y="5326266"/>
            <a:ext cx="2976644" cy="91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16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Myšlienka </a:t>
            </a:r>
            <a:r>
              <a:rPr lang="sk-SK" dirty="0" err="1"/>
              <a:t>Katzovej</a:t>
            </a:r>
            <a:r>
              <a:rPr lang="sk-SK" dirty="0"/>
              <a:t> </a:t>
            </a:r>
            <a:r>
              <a:rPr lang="sk-SK" dirty="0" err="1"/>
              <a:t>centrality</a:t>
            </a:r>
            <a:r>
              <a:rPr lang="sk-SK" dirty="0"/>
              <a:t> </a:t>
            </a:r>
            <a:r>
              <a:rPr lang="en-GB" dirty="0"/>
              <a:t>[</a:t>
            </a:r>
            <a:r>
              <a:rPr lang="sk-SK" dirty="0"/>
              <a:t>1953</a:t>
            </a:r>
            <a:r>
              <a:rPr lang="en-GB" dirty="0"/>
              <a:t>]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1725287"/>
            <a:ext cx="6853415" cy="114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>
                <a:cs typeface="Arial" panose="020B0604020202020204" pitchFamily="34" charset="0"/>
              </a:rPr>
              <a:t>Divergencia nastáva keď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zv</a:t>
            </a:r>
            <a:r>
              <a:rPr lang="sk-SK" sz="2400" dirty="0" err="1">
                <a:latin typeface="Arial" panose="020B0604020202020204" pitchFamily="34" charset="0"/>
                <a:cs typeface="Arial" panose="020B0604020202020204" pitchFamily="34" charset="0"/>
              </a:rPr>
              <a:t>äčšujeme</a:t>
            </a: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 od nuly 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E3DCB52-F22E-4A9D-8C8D-8BC313965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7730" y="2410937"/>
            <a:ext cx="2976644" cy="914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A1FE62-6633-419F-88A8-61F45A21FF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840" r="9610"/>
          <a:stretch/>
        </p:blipFill>
        <p:spPr>
          <a:xfrm>
            <a:off x="2392322" y="3489042"/>
            <a:ext cx="5807459" cy="7576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7BFD30-BEC4-4E34-BCD7-13FF064A620F}"/>
              </a:ext>
            </a:extLst>
          </p:cNvPr>
          <p:cNvSpPr txBox="1"/>
          <p:nvPr/>
        </p:nvSpPr>
        <p:spPr>
          <a:xfrm>
            <a:off x="927652" y="5639903"/>
            <a:ext cx="5925020" cy="114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>
                <a:cs typeface="Arial" panose="020B0604020202020204" pitchFamily="34" charset="0"/>
              </a:rPr>
              <a:t>Podmienka na zabezpečenie konvergencie: </a:t>
            </a: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3000696-BCD9-42EE-B31C-DEC4014733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b="10947"/>
          <a:stretch/>
        </p:blipFill>
        <p:spPr>
          <a:xfrm>
            <a:off x="7091913" y="5608617"/>
            <a:ext cx="1644583" cy="884258"/>
          </a:xfrm>
          <a:prstGeom prst="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CACDDCC-978D-4713-860E-A0405FFA84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2631" y="4446897"/>
            <a:ext cx="3991899" cy="77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284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vypočítať </a:t>
            </a:r>
            <a:r>
              <a:rPr lang="sk-SK" dirty="0" err="1"/>
              <a:t>Katzovu</a:t>
            </a:r>
            <a:r>
              <a:rPr lang="sk-SK" dirty="0"/>
              <a:t> </a:t>
            </a:r>
            <a:r>
              <a:rPr lang="sk-SK" dirty="0" err="1"/>
              <a:t>centralitu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89C15AD-2011-415D-8AC4-CDEC529B2953}"/>
                  </a:ext>
                </a:extLst>
              </p:cNvPr>
              <p:cNvSpPr txBox="1"/>
              <p:nvPr/>
            </p:nvSpPr>
            <p:spPr>
              <a:xfrm>
                <a:off x="838200" y="1692805"/>
                <a:ext cx="10242163" cy="11430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SzPct val="70000"/>
                  <a:buFont typeface="Arial" panose="020B0604020202020204" pitchFamily="34" charset="0"/>
                  <a:buChar char="►"/>
                </a:pPr>
                <a:r>
                  <a:rPr lang="sk-SK" sz="2400" dirty="0">
                    <a:cs typeface="Arial" panose="020B0604020202020204" pitchFamily="34" charset="0"/>
                  </a:rPr>
                  <a:t>Invertovanie pre veľké matice je náročné rast približne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k-SK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sk-SK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𝑛</m:t>
                        </m:r>
                      </m:e>
                      <m:sup>
                        <m:r>
                          <a:rPr lang="sk-SK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sk-SK" sz="2400" dirty="0"/>
                  <a:t>, kde </a:t>
                </a:r>
                <a14:m>
                  <m:oMath xmlns:m="http://schemas.openxmlformats.org/officeDocument/2006/math">
                    <m:r>
                      <a:rPr lang="sk-SK" sz="2400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sk-SK" sz="2400" dirty="0"/>
                  <a:t> je počet hrán</a:t>
                </a:r>
              </a:p>
              <a:p>
                <a:pPr marL="342900" indent="-342900">
                  <a:lnSpc>
                    <a:spcPct val="150000"/>
                  </a:lnSpc>
                  <a:buSzPct val="70000"/>
                  <a:buFont typeface="Arial" panose="020B0604020202020204" pitchFamily="34" charset="0"/>
                  <a:buChar char="►"/>
                </a:pPr>
                <a:endParaRPr lang="sk-SK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89C15AD-2011-415D-8AC4-CDEC529B2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692805"/>
                <a:ext cx="10242163" cy="1143070"/>
              </a:xfrm>
              <a:prstGeom prst="rect">
                <a:avLst/>
              </a:prstGeom>
              <a:blipFill>
                <a:blip r:embed="rId2"/>
                <a:stretch>
                  <a:fillRect l="-298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B7A1FE62-6633-419F-88A8-61F45A21FF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840" r="9610"/>
          <a:stretch/>
        </p:blipFill>
        <p:spPr>
          <a:xfrm>
            <a:off x="2879339" y="2706528"/>
            <a:ext cx="5807459" cy="7576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E76EAA-BCBC-4E7F-928B-11E9EE9872E9}"/>
              </a:ext>
            </a:extLst>
          </p:cNvPr>
          <p:cNvSpPr txBox="1"/>
          <p:nvPr/>
        </p:nvSpPr>
        <p:spPr>
          <a:xfrm>
            <a:off x="927652" y="3851715"/>
            <a:ext cx="7246599" cy="1143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r>
              <a:rPr lang="sk-SK" sz="2400" dirty="0">
                <a:cs typeface="Arial" panose="020B0604020202020204" pitchFamily="34" charset="0"/>
              </a:rPr>
              <a:t>Lepší prístup je numerické počítanie priamo z rovnice:</a:t>
            </a: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2757DC-FA45-4BC3-AF9D-0AAF078D7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9982" y="4707775"/>
            <a:ext cx="2758597" cy="91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67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Orientovaná </a:t>
            </a:r>
            <a:r>
              <a:rPr lang="sk-SK" dirty="0" err="1"/>
              <a:t>vs</a:t>
            </a:r>
            <a:r>
              <a:rPr lang="sk-SK" dirty="0"/>
              <a:t> Neorientovaná sieť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26468"/>
            <a:ext cx="10515600" cy="2435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 err="1">
                <a:cs typeface="Arial" panose="020B0604020202020204" pitchFamily="34" charset="0"/>
              </a:rPr>
              <a:t>Katzov</a:t>
            </a:r>
            <a:r>
              <a:rPr lang="en-GB" sz="2400" dirty="0">
                <a:cs typeface="Arial" panose="020B0604020202020204" pitchFamily="34" charset="0"/>
              </a:rPr>
              <a:t>u</a:t>
            </a:r>
            <a:r>
              <a:rPr lang="sk-SK" sz="2400" dirty="0">
                <a:cs typeface="Arial" panose="020B0604020202020204" pitchFamily="34" charset="0"/>
              </a:rPr>
              <a:t> </a:t>
            </a:r>
            <a:r>
              <a:rPr lang="sk-SK" sz="2400" dirty="0" err="1">
                <a:cs typeface="Arial" panose="020B0604020202020204" pitchFamily="34" charset="0"/>
              </a:rPr>
              <a:t>centralit</a:t>
            </a:r>
            <a:r>
              <a:rPr lang="en-GB" sz="2400" dirty="0">
                <a:cs typeface="Arial" panose="020B0604020202020204" pitchFamily="34" charset="0"/>
              </a:rPr>
              <a:t>u</a:t>
            </a:r>
            <a:r>
              <a:rPr lang="sk-SK" sz="2400" dirty="0">
                <a:cs typeface="Arial" panose="020B0604020202020204" pitchFamily="34" charset="0"/>
              </a:rPr>
              <a:t> môžeme použiť </a:t>
            </a:r>
            <a:r>
              <a:rPr lang="en-GB" sz="2400" dirty="0" err="1">
                <a:cs typeface="Arial" panose="020B0604020202020204" pitchFamily="34" charset="0"/>
              </a:rPr>
              <a:t>na</a:t>
            </a:r>
            <a:r>
              <a:rPr lang="en-GB" sz="2400" dirty="0">
                <a:cs typeface="Arial" panose="020B0604020202020204" pitchFamily="34" charset="0"/>
              </a:rPr>
              <a:t> </a:t>
            </a:r>
            <a:r>
              <a:rPr lang="en-GB" sz="2400" dirty="0" err="1">
                <a:cs typeface="Arial" panose="020B0604020202020204" pitchFamily="34" charset="0"/>
              </a:rPr>
              <a:t>orientovan</a:t>
            </a:r>
            <a:r>
              <a:rPr lang="sk-SK" sz="2400" dirty="0">
                <a:cs typeface="Arial" panose="020B0604020202020204" pitchFamily="34" charset="0"/>
              </a:rPr>
              <a:t>é aj na neorientované siete</a:t>
            </a: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>
              <a:cs typeface="Arial" panose="020B0604020202020204" pitchFamily="34" charset="0"/>
            </a:endParaRPr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/>
              <a:t>Vrchol, ktorý má veľa susedov bude mať vyššiu </a:t>
            </a:r>
            <a:r>
              <a:rPr lang="sk-SK" sz="2400" dirty="0" err="1"/>
              <a:t>centralitu</a:t>
            </a:r>
            <a:r>
              <a:rPr lang="sk-SK" sz="2400" dirty="0"/>
              <a:t> nezávisle od toho, či oni majú vysokú </a:t>
            </a:r>
            <a:r>
              <a:rPr lang="sk-SK" sz="2400" dirty="0" err="1"/>
              <a:t>centralitu</a:t>
            </a:r>
            <a:endParaRPr lang="sk-SK" sz="2400" dirty="0"/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6320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B457-3C4E-4C8F-BF5E-2DA4ED4D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</a:t>
            </a:r>
            <a:r>
              <a:rPr lang="sk-SK" dirty="0" err="1"/>
              <a:t>žné</a:t>
            </a:r>
            <a:r>
              <a:rPr lang="sk-SK" dirty="0"/>
              <a:t> rozšírenie </a:t>
            </a:r>
            <a:r>
              <a:rPr lang="sk-SK" dirty="0" err="1"/>
              <a:t>Katzovej</a:t>
            </a:r>
            <a:r>
              <a:rPr lang="sk-SK" dirty="0"/>
              <a:t> </a:t>
            </a:r>
            <a:r>
              <a:rPr lang="sk-SK" dirty="0" err="1"/>
              <a:t>centrality</a:t>
            </a:r>
            <a:endParaRPr lang="sk-SK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D33692-FD51-4A83-8840-D5037B1E2C00}"/>
              </a:ext>
            </a:extLst>
          </p:cNvPr>
          <p:cNvCxnSpPr>
            <a:cxnSpLocks/>
          </p:cNvCxnSpPr>
          <p:nvPr/>
        </p:nvCxnSpPr>
        <p:spPr>
          <a:xfrm>
            <a:off x="927652" y="1446697"/>
            <a:ext cx="10426148" cy="0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89C15AD-2011-415D-8AC4-CDEC529B2953}"/>
              </a:ext>
            </a:extLst>
          </p:cNvPr>
          <p:cNvSpPr txBox="1"/>
          <p:nvPr/>
        </p:nvSpPr>
        <p:spPr>
          <a:xfrm>
            <a:off x="838200" y="2026468"/>
            <a:ext cx="10515600" cy="132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 err="1">
                <a:cs typeface="Arial" panose="020B0604020202020204" pitchFamily="34" charset="0"/>
              </a:rPr>
              <a:t>Pôvdná</a:t>
            </a:r>
            <a:r>
              <a:rPr lang="sk-SK" sz="2400" dirty="0">
                <a:cs typeface="Arial" panose="020B0604020202020204" pitchFamily="34" charset="0"/>
              </a:rPr>
              <a:t> </a:t>
            </a:r>
            <a:r>
              <a:rPr lang="sk-SK" sz="2400" dirty="0" err="1">
                <a:cs typeface="Arial" panose="020B0604020202020204" pitchFamily="34" charset="0"/>
              </a:rPr>
              <a:t>Katzova</a:t>
            </a:r>
            <a:r>
              <a:rPr lang="sk-SK" sz="2400" dirty="0">
                <a:cs typeface="Arial" panose="020B0604020202020204" pitchFamily="34" charset="0"/>
              </a:rPr>
              <a:t> </a:t>
            </a:r>
            <a:r>
              <a:rPr lang="sk-SK" sz="2400" dirty="0" err="1">
                <a:cs typeface="Arial" panose="020B0604020202020204" pitchFamily="34" charset="0"/>
              </a:rPr>
              <a:t>centralita</a:t>
            </a:r>
            <a:r>
              <a:rPr lang="sk-SK" sz="2400" dirty="0">
                <a:cs typeface="Arial" panose="020B0604020202020204" pitchFamily="34" charset="0"/>
              </a:rPr>
              <a:t>:</a:t>
            </a:r>
            <a:endParaRPr lang="sk-SK" sz="2400" dirty="0"/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0FB6F9-85DE-4B94-9BD2-036EC4BC53A4}"/>
              </a:ext>
            </a:extLst>
          </p:cNvPr>
          <p:cNvSpPr txBox="1"/>
          <p:nvPr/>
        </p:nvSpPr>
        <p:spPr>
          <a:xfrm>
            <a:off x="838200" y="3977851"/>
            <a:ext cx="10515600" cy="132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r>
              <a:rPr lang="sk-SK" sz="2400" dirty="0">
                <a:cs typeface="Arial" panose="020B0604020202020204" pitchFamily="34" charset="0"/>
              </a:rPr>
              <a:t>Upravená </a:t>
            </a:r>
            <a:r>
              <a:rPr lang="sk-SK" sz="2400" dirty="0" err="1">
                <a:cs typeface="Arial" panose="020B0604020202020204" pitchFamily="34" charset="0"/>
              </a:rPr>
              <a:t>Katzova</a:t>
            </a:r>
            <a:r>
              <a:rPr lang="sk-SK" sz="2400" dirty="0">
                <a:cs typeface="Arial" panose="020B0604020202020204" pitchFamily="34" charset="0"/>
              </a:rPr>
              <a:t> </a:t>
            </a:r>
            <a:r>
              <a:rPr lang="sk-SK" sz="2400" dirty="0" err="1">
                <a:cs typeface="Arial" panose="020B0604020202020204" pitchFamily="34" charset="0"/>
              </a:rPr>
              <a:t>centralita</a:t>
            </a:r>
            <a:r>
              <a:rPr lang="sk-SK" sz="2400" dirty="0">
                <a:cs typeface="Arial" panose="020B0604020202020204" pitchFamily="34" charset="0"/>
              </a:rPr>
              <a:t>:</a:t>
            </a:r>
            <a:endParaRPr lang="sk-SK" sz="2400" dirty="0"/>
          </a:p>
          <a:p>
            <a:pPr marL="342900" indent="-342900"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  <a:p>
            <a:pPr marL="342900" indent="-342900">
              <a:lnSpc>
                <a:spcPct val="150000"/>
              </a:lnSpc>
              <a:buSzPct val="70000"/>
              <a:buFont typeface="Arial" panose="020B0604020202020204" pitchFamily="34" charset="0"/>
              <a:buChar char="►"/>
            </a:pPr>
            <a:endParaRPr lang="sk-SK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2A7F78-CC68-4C29-BD1C-49EA6826D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179" y="2690336"/>
            <a:ext cx="2976644" cy="914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F93569-6B38-4C6C-8C32-5F9A335B1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486" y="4744556"/>
            <a:ext cx="3282030" cy="1122061"/>
          </a:xfrm>
          <a:prstGeom prst="rect">
            <a:avLst/>
          </a:prstGeom>
        </p:spPr>
      </p:pic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A349B7B1-AA88-40DE-BC5A-6EC0DCED5CDD}"/>
              </a:ext>
            </a:extLst>
          </p:cNvPr>
          <p:cNvCxnSpPr>
            <a:cxnSpLocks/>
          </p:cNvCxnSpPr>
          <p:nvPr/>
        </p:nvCxnSpPr>
        <p:spPr>
          <a:xfrm>
            <a:off x="5019261" y="4228823"/>
            <a:ext cx="1540565" cy="816551"/>
          </a:xfrm>
          <a:prstGeom prst="bentConnector3">
            <a:avLst>
              <a:gd name="adj1" fmla="val 100323"/>
            </a:avLst>
          </a:prstGeom>
          <a:ln w="127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555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1790</TotalTime>
  <Words>1787</Words>
  <Application>Microsoft Office PowerPoint</Application>
  <PresentationFormat>Widescreen</PresentationFormat>
  <Paragraphs>206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Office Theme</vt:lpstr>
      <vt:lpstr>Katzova centralita</vt:lpstr>
      <vt:lpstr>Program </vt:lpstr>
      <vt:lpstr>Opakovanie z prednášky </vt:lpstr>
      <vt:lpstr>Myšlienka Katzovej centrality [1953]</vt:lpstr>
      <vt:lpstr>Myšlienka Katzovej centrality [1953]</vt:lpstr>
      <vt:lpstr>Myšlienka Katzovej centrality [1953]</vt:lpstr>
      <vt:lpstr>Ako vypočítať Katzovu centralitu</vt:lpstr>
      <vt:lpstr>Orientovaná vs Neorientovaná sieť</vt:lpstr>
      <vt:lpstr>Možné rozšírenie Katzovej centrality</vt:lpstr>
      <vt:lpstr>Packages</vt:lpstr>
      <vt:lpstr>Jednoduchý príklad 1</vt:lpstr>
      <vt:lpstr>Jednoduchý príklad 2</vt:lpstr>
      <vt:lpstr>Katzova centralita pomocou inverznej matice</vt:lpstr>
      <vt:lpstr>Katzova centralita numericky</vt:lpstr>
      <vt:lpstr>Porovnajme naše funkcie s katzcent</vt:lpstr>
      <vt:lpstr>Príklad 3</vt:lpstr>
      <vt:lpstr>Príklad 4</vt:lpstr>
      <vt:lpstr>Aplikácie</vt:lpstr>
      <vt:lpstr>Katzová centrality na sieti mafiánov</vt:lpstr>
      <vt:lpstr>Katzová centrality na sieti mafiánov </vt:lpstr>
      <vt:lpstr>Ďakujem za pozornosť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Katzova centralita </dc:title>
  <dc:creator>Jakub Ciznar</dc:creator>
  <cp:lastModifiedBy>Jakub Ciznar</cp:lastModifiedBy>
  <cp:revision>1</cp:revision>
  <dcterms:created xsi:type="dcterms:W3CDTF">2023-04-18T08:44:12Z</dcterms:created>
  <dcterms:modified xsi:type="dcterms:W3CDTF">2023-04-25T08:26:07Z</dcterms:modified>
</cp:coreProperties>
</file>